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8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0.xml" ContentType="application/vnd.openxmlformats-officedocument.presentationml.notesSlide+xml"/>
  <Override PartName="/ppt/ink/ink10.xml" ContentType="application/inkml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1.xml" ContentType="application/inkml+xml"/>
  <Override PartName="/ppt/notesSlides/notesSlide23.xml" ContentType="application/vnd.openxmlformats-officedocument.presentationml.notesSlide+xml"/>
  <Override PartName="/ppt/ink/ink12.xml" ContentType="application/inkml+xml"/>
  <Override PartName="/ppt/notesSlides/notesSlide24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61" r:id="rId5"/>
    <p:sldMasterId id="2147483699" r:id="rId6"/>
    <p:sldMasterId id="2147483660" r:id="rId7"/>
  </p:sldMasterIdLst>
  <p:notesMasterIdLst>
    <p:notesMasterId r:id="rId33"/>
  </p:notesMasterIdLst>
  <p:handoutMasterIdLst>
    <p:handoutMasterId r:id="rId34"/>
  </p:handoutMasterIdLst>
  <p:sldIdLst>
    <p:sldId id="256" r:id="rId8"/>
    <p:sldId id="288" r:id="rId9"/>
    <p:sldId id="259" r:id="rId10"/>
    <p:sldId id="286" r:id="rId11"/>
    <p:sldId id="292" r:id="rId12"/>
    <p:sldId id="287" r:id="rId13"/>
    <p:sldId id="301" r:id="rId14"/>
    <p:sldId id="293" r:id="rId15"/>
    <p:sldId id="268" r:id="rId16"/>
    <p:sldId id="290" r:id="rId17"/>
    <p:sldId id="291" r:id="rId18"/>
    <p:sldId id="270" r:id="rId19"/>
    <p:sldId id="267" r:id="rId20"/>
    <p:sldId id="295" r:id="rId21"/>
    <p:sldId id="294" r:id="rId22"/>
    <p:sldId id="296" r:id="rId23"/>
    <p:sldId id="279" r:id="rId24"/>
    <p:sldId id="281" r:id="rId25"/>
    <p:sldId id="299" r:id="rId26"/>
    <p:sldId id="280" r:id="rId27"/>
    <p:sldId id="300" r:id="rId28"/>
    <p:sldId id="297" r:id="rId29"/>
    <p:sldId id="298" r:id="rId30"/>
    <p:sldId id="284" r:id="rId31"/>
    <p:sldId id="282" r:id="rId32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3B5"/>
    <a:srgbClr val="F5D3D4"/>
    <a:srgbClr val="D9585D"/>
    <a:srgbClr val="303031"/>
    <a:srgbClr val="CC2126"/>
    <a:srgbClr val="F62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8" autoAdjust="0"/>
    <p:restoredTop sz="94607" autoAdjust="0"/>
  </p:normalViewPr>
  <p:slideViewPr>
    <p:cSldViewPr snapToGrid="0">
      <p:cViewPr varScale="1">
        <p:scale>
          <a:sx n="130" d="100"/>
          <a:sy n="130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41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pPr>
            <a:r>
              <a:rPr lang="en-GB" dirty="0">
                <a:solidFill>
                  <a:srgbClr val="C00000"/>
                </a:solidFill>
              </a:rPr>
              <a:t>PIE</a:t>
            </a:r>
            <a:r>
              <a:rPr lang="en-GB" baseline="0" dirty="0">
                <a:solidFill>
                  <a:srgbClr val="C00000"/>
                </a:solidFill>
              </a:rPr>
              <a:t> CHART TITLE</a:t>
            </a:r>
            <a:endParaRPr lang="en-GB" dirty="0">
              <a:solidFill>
                <a:srgbClr val="C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rgbClr val="C00000"/>
              </a:solidFill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defRPr>
          </a:pPr>
          <a:endParaRPr lang="en-C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outerShdw blurRad="152400" sx="102000" sy="102000" algn="ctr" rotWithShape="0">
                <a:prstClr val="black">
                  <a:alpha val="42000"/>
                </a:prstClr>
              </a:outerShdw>
            </a:effectLst>
          </c:spPr>
          <c:dPt>
            <c:idx val="0"/>
            <c:bubble3D val="0"/>
            <c:spPr>
              <a:solidFill>
                <a:srgbClr val="CC2126"/>
              </a:solidFill>
              <a:ln>
                <a:noFill/>
              </a:ln>
              <a:effectLst>
                <a:outerShdw blurRad="152400" sx="102000" sy="102000" algn="ctr" rotWithShape="0">
                  <a:prstClr val="black">
                    <a:alpha val="42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253-43AB-BD5F-ED706D94AAD3}"/>
              </c:ext>
            </c:extLst>
          </c:dPt>
          <c:dPt>
            <c:idx val="1"/>
            <c:bubble3D val="0"/>
            <c:spPr>
              <a:solidFill>
                <a:srgbClr val="F5D3D4"/>
              </a:solidFill>
              <a:ln>
                <a:noFill/>
              </a:ln>
              <a:effectLst>
                <a:outerShdw blurRad="152400" sx="102000" sy="102000" algn="ctr" rotWithShape="0">
                  <a:prstClr val="black">
                    <a:alpha val="42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253-43AB-BD5F-ED706D94AAD3}"/>
              </c:ext>
            </c:extLst>
          </c:dPt>
          <c:dPt>
            <c:idx val="2"/>
            <c:bubble3D val="0"/>
            <c:spPr>
              <a:solidFill>
                <a:srgbClr val="EEB3B5"/>
              </a:solidFill>
              <a:ln>
                <a:noFill/>
              </a:ln>
              <a:effectLst>
                <a:outerShdw blurRad="152400" sx="102000" sy="102000" algn="ctr" rotWithShape="0">
                  <a:prstClr val="black">
                    <a:alpha val="42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253-43AB-BD5F-ED706D94AAD3}"/>
              </c:ext>
            </c:extLst>
          </c:dPt>
          <c:dPt>
            <c:idx val="3"/>
            <c:bubble3D val="0"/>
            <c:spPr>
              <a:solidFill>
                <a:srgbClr val="D9585D"/>
              </a:solidFill>
              <a:ln>
                <a:noFill/>
              </a:ln>
              <a:effectLst>
                <a:outerShdw blurRad="152400" sx="102000" sy="102000" algn="ctr" rotWithShape="0">
                  <a:prstClr val="black">
                    <a:alpha val="42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253-43AB-BD5F-ED706D94AAD3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253-43AB-BD5F-ED706D94AA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C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r>
              <a:rPr lang="en-GB"/>
              <a:t>Graphic Title</a:t>
            </a:r>
          </a:p>
        </c:rich>
      </c:tx>
      <c:layout>
        <c:manualLayout>
          <c:xMode val="edge"/>
          <c:yMode val="edge"/>
          <c:x val="0.26364257530858742"/>
          <c:y val="1.98216055500495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C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8100" cap="rnd">
              <a:solidFill>
                <a:srgbClr val="30303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66-4BA6-8005-60DD5418A8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38100" cap="rnd">
              <a:solidFill>
                <a:srgbClr val="CC212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F66-4BA6-8005-60DD5418A83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38100" cap="rnd">
              <a:solidFill>
                <a:srgbClr val="EEB3B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F66-4BA6-8005-60DD5418A8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25775696"/>
        <c:axId val="2025774864"/>
      </c:lineChart>
      <c:catAx>
        <c:axId val="202577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CH"/>
          </a:p>
        </c:txPr>
        <c:crossAx val="2025774864"/>
        <c:crosses val="autoZero"/>
        <c:auto val="1"/>
        <c:lblAlgn val="ctr"/>
        <c:lblOffset val="100"/>
        <c:noMultiLvlLbl val="0"/>
      </c:catAx>
      <c:valAx>
        <c:axId val="2025774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CH"/>
          </a:p>
        </c:txPr>
        <c:crossAx val="202577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C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rgbClr val="C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pPr>
            <a:r>
              <a:rPr lang="en-GB" dirty="0">
                <a:solidFill>
                  <a:srgbClr val="C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rgbClr val="C0000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defRPr>
          </a:pPr>
          <a:endParaRPr lang="en-CH"/>
        </a:p>
      </c:txPr>
    </c:title>
    <c:autoTitleDeleted val="0"/>
    <c:plotArea>
      <c:layout>
        <c:manualLayout>
          <c:layoutTarget val="inner"/>
          <c:xMode val="edge"/>
          <c:yMode val="edge"/>
          <c:x val="8.6850617024060814E-2"/>
          <c:y val="0.19925234505118253"/>
          <c:w val="0.90592374390514496"/>
          <c:h val="0.716745515896481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C2126"/>
            </a:solidFill>
            <a:ln w="12700" cap="flat" cmpd="sng" algn="ctr">
              <a:solidFill>
                <a:srgbClr val="CC2126"/>
              </a:solidFill>
              <a:miter lim="800000"/>
            </a:ln>
            <a:effectLst>
              <a:glow rad="63500">
                <a:schemeClr val="dk1">
                  <a:tint val="88500"/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43-4F77-AEDF-7D4DE2EF4A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9585D"/>
            </a:solidFill>
            <a:ln w="12700" cap="flat" cmpd="sng" algn="ctr">
              <a:solidFill>
                <a:srgbClr val="D9585D"/>
              </a:solidFill>
              <a:miter lim="800000"/>
            </a:ln>
            <a:effectLst>
              <a:glow rad="63500">
                <a:schemeClr val="dk1">
                  <a:tint val="55000"/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43-4F77-AEDF-7D4DE2EF4AA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5D3D4"/>
            </a:solidFill>
            <a:ln w="12700" cap="flat" cmpd="sng" algn="ctr">
              <a:solidFill>
                <a:srgbClr val="F5D3D4"/>
              </a:solidFill>
              <a:miter lim="800000"/>
            </a:ln>
            <a:effectLst>
              <a:glow rad="63500">
                <a:schemeClr val="dk1">
                  <a:tint val="75000"/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F43-4F77-AEDF-7D4DE2EF4A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5"/>
        <c:overlap val="-21"/>
        <c:axId val="2079537632"/>
        <c:axId val="2079535136"/>
      </c:barChart>
      <c:catAx>
        <c:axId val="2079537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CH"/>
          </a:p>
        </c:txPr>
        <c:crossAx val="2079535136"/>
        <c:crosses val="autoZero"/>
        <c:auto val="1"/>
        <c:lblAlgn val="ctr"/>
        <c:lblOffset val="100"/>
        <c:noMultiLvlLbl val="0"/>
      </c:catAx>
      <c:valAx>
        <c:axId val="2079535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C00000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CH"/>
          </a:p>
        </c:txPr>
        <c:crossAx val="2079537632"/>
        <c:crosses val="autoZero"/>
        <c:crossBetween val="between"/>
      </c:valAx>
      <c:spPr>
        <a:solidFill>
          <a:srgbClr val="EEB3B5"/>
        </a:solidFill>
        <a:ln>
          <a:solidFill>
            <a:srgbClr val="EEB3B5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6189B75-624B-49AE-A9B4-FF80C68D50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A14FA8-0CE8-4506-B251-70EA923978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42FC1-E205-43AB-ACEE-C69E1B2C71DA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2DC0C-1249-434D-BFC3-1254C54223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825F5-3B38-4B6C-9B28-3547490A81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3F103-7C1D-4EB3-916E-6246F8417B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673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1T15:06:56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1T15:06:56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1T15:06:56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2T08:35:10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1T15:06:56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1T15:06:57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1T15:07:02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1T15:06:57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1T15:07:02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1T15:06:56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1T15:06:57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1T15:07:02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1T15:06:56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1T15:06:57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1T15:07:02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45D4A4-6ADB-443B-9146-2ADD06C7606A}" type="datetimeFigureOut">
              <a:rPr lang="es-AR" smtClean="0"/>
              <a:t>3/2/25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2B96A-B8D7-438D-BAAA-EFBF719CEB35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12225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a proposal for a cover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2B96A-B8D7-438D-BAAA-EFBF719CEB35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78593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234B9-94E1-4828-4835-FBBA4A52B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BBAF74-7F91-DF7E-EAF0-3C0603D1F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1E640-BD31-41A6-5808-B782E1ED1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err="1"/>
              <a:t>This</a:t>
            </a:r>
            <a:r>
              <a:rPr lang="es-AR" dirty="0"/>
              <a:t> a </a:t>
            </a:r>
            <a:r>
              <a:rPr lang="es-AR" dirty="0" err="1"/>
              <a:t>template</a:t>
            </a:r>
            <a:r>
              <a:rPr lang="es-AR" dirty="0"/>
              <a:t> </a:t>
            </a:r>
            <a:r>
              <a:rPr lang="es-AR" dirty="0" err="1"/>
              <a:t>on</a:t>
            </a:r>
            <a:r>
              <a:rPr lang="es-AR" dirty="0"/>
              <a:t> White </a:t>
            </a:r>
            <a:r>
              <a:rPr lang="es-AR" dirty="0" err="1"/>
              <a:t>background</a:t>
            </a:r>
            <a:r>
              <a:rPr lang="es-AR" dirty="0"/>
              <a:t>, </a:t>
            </a:r>
            <a:r>
              <a:rPr lang="es-AR" dirty="0" err="1"/>
              <a:t>for</a:t>
            </a:r>
            <a:r>
              <a:rPr lang="es-AR" dirty="0"/>
              <a:t> a time line. </a:t>
            </a:r>
            <a:r>
              <a:rPr lang="en-GB" dirty="0"/>
              <a:t>All content, including icons, can be modified as required.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6C689-0C90-779D-3DD9-E849D69590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2B96A-B8D7-438D-BAAA-EFBF719CEB35}" type="slidenum">
              <a:rPr lang="es-AR" smtClean="0"/>
              <a:t>10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90241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9A6F5-FE7C-2F9D-182B-07CC8E9A7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01696-AB87-A5B8-3D5C-CF033AAD02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D12E25-7238-04D5-888D-B7F5BAD95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err="1"/>
              <a:t>This</a:t>
            </a:r>
            <a:r>
              <a:rPr lang="es-AR" dirty="0"/>
              <a:t> a </a:t>
            </a:r>
            <a:r>
              <a:rPr lang="es-AR" dirty="0" err="1"/>
              <a:t>template</a:t>
            </a:r>
            <a:r>
              <a:rPr lang="es-AR" dirty="0"/>
              <a:t> </a:t>
            </a:r>
            <a:r>
              <a:rPr lang="es-AR" dirty="0" err="1"/>
              <a:t>on</a:t>
            </a:r>
            <a:r>
              <a:rPr lang="es-AR" dirty="0"/>
              <a:t> </a:t>
            </a:r>
            <a:r>
              <a:rPr lang="es-AR" dirty="0" err="1"/>
              <a:t>dark</a:t>
            </a:r>
            <a:r>
              <a:rPr lang="es-AR" dirty="0"/>
              <a:t> </a:t>
            </a:r>
            <a:r>
              <a:rPr lang="es-AR" dirty="0" err="1"/>
              <a:t>background</a:t>
            </a:r>
            <a:r>
              <a:rPr lang="es-AR" dirty="0"/>
              <a:t>, </a:t>
            </a:r>
            <a:r>
              <a:rPr lang="es-AR" dirty="0" err="1"/>
              <a:t>for</a:t>
            </a:r>
            <a:r>
              <a:rPr lang="es-AR" dirty="0"/>
              <a:t> </a:t>
            </a:r>
            <a:r>
              <a:rPr lang="es-AR" dirty="0" err="1"/>
              <a:t>key</a:t>
            </a:r>
            <a:r>
              <a:rPr lang="es-AR" dirty="0"/>
              <a:t> </a:t>
            </a:r>
            <a:r>
              <a:rPr lang="es-AR" dirty="0" err="1"/>
              <a:t>concepts</a:t>
            </a:r>
            <a:r>
              <a:rPr lang="es-AR" dirty="0"/>
              <a:t>, </a:t>
            </a:r>
            <a:r>
              <a:rPr lang="es-AR" dirty="0" err="1"/>
              <a:t>steps</a:t>
            </a:r>
            <a:r>
              <a:rPr lang="es-AR" dirty="0"/>
              <a:t> and </a:t>
            </a:r>
            <a:r>
              <a:rPr lang="es-AR" dirty="0" err="1"/>
              <a:t>scale</a:t>
            </a:r>
            <a:r>
              <a:rPr lang="es-AR" dirty="0"/>
              <a:t> </a:t>
            </a:r>
            <a:r>
              <a:rPr lang="es-AR" dirty="0" err="1"/>
              <a:t>representation</a:t>
            </a:r>
            <a:r>
              <a:rPr lang="es-AR" dirty="0"/>
              <a:t>. </a:t>
            </a:r>
            <a:r>
              <a:rPr lang="en-GB" dirty="0"/>
              <a:t>All content, including icons, can be modified as required.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D33BE-8E8E-D2D2-251B-67B37A2EB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2B96A-B8D7-438D-BAAA-EFBF719CEB35}" type="slidenum">
              <a:rPr lang="es-AR" smtClean="0"/>
              <a:t>11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48953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/>
              <a:t>This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a </a:t>
            </a:r>
            <a:r>
              <a:rPr lang="es-AR" dirty="0" err="1"/>
              <a:t>template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highlight</a:t>
            </a:r>
            <a:r>
              <a:rPr lang="es-AR" dirty="0"/>
              <a:t> </a:t>
            </a:r>
            <a:r>
              <a:rPr lang="es-AR" dirty="0" err="1"/>
              <a:t>key</a:t>
            </a:r>
            <a:r>
              <a:rPr lang="es-AR" dirty="0"/>
              <a:t> </a:t>
            </a:r>
            <a:r>
              <a:rPr lang="es-AR" dirty="0" err="1"/>
              <a:t>concepts</a:t>
            </a:r>
            <a:r>
              <a:rPr lang="es-AR" dirty="0"/>
              <a:t>, </a:t>
            </a:r>
            <a:r>
              <a:rPr lang="es-AR" dirty="0" err="1"/>
              <a:t>key</a:t>
            </a:r>
            <a:r>
              <a:rPr lang="es-AR" dirty="0"/>
              <a:t> </a:t>
            </a:r>
            <a:r>
              <a:rPr lang="es-AR" dirty="0" err="1"/>
              <a:t>values</a:t>
            </a:r>
            <a:r>
              <a:rPr lang="es-AR" dirty="0"/>
              <a:t>, </a:t>
            </a:r>
            <a:r>
              <a:rPr lang="es-AR" dirty="0" err="1"/>
              <a:t>or</a:t>
            </a:r>
            <a:r>
              <a:rPr lang="es-AR" dirty="0"/>
              <a:t> similar </a:t>
            </a:r>
            <a:r>
              <a:rPr lang="es-AR" dirty="0" err="1"/>
              <a:t>content</a:t>
            </a:r>
            <a:r>
              <a:rPr lang="es-AR" dirty="0"/>
              <a:t> + </a:t>
            </a:r>
            <a:r>
              <a:rPr lang="es-AR" dirty="0" err="1"/>
              <a:t>icons</a:t>
            </a:r>
            <a:r>
              <a:rPr lang="es-AR" dirty="0"/>
              <a:t> </a:t>
            </a:r>
            <a:r>
              <a:rPr lang="es-AR" dirty="0" err="1"/>
              <a:t>that</a:t>
            </a:r>
            <a:r>
              <a:rPr lang="es-AR" dirty="0"/>
              <a:t> </a:t>
            </a:r>
            <a:r>
              <a:rPr lang="es-AR" dirty="0" err="1"/>
              <a:t>represent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ideas.</a:t>
            </a:r>
          </a:p>
          <a:p>
            <a:r>
              <a:rPr lang="en-GB" dirty="0"/>
              <a:t>All content, including icons, can be modified as required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2B96A-B8D7-438D-BAAA-EFBF719CEB35}" type="slidenum">
              <a:rPr lang="es-AR" smtClean="0"/>
              <a:t>12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8727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/>
              <a:t>Template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a </a:t>
            </a:r>
            <a:r>
              <a:rPr lang="es-AR" dirty="0" err="1"/>
              <a:t>quotation</a:t>
            </a:r>
            <a:r>
              <a:rPr lang="es-AR" dirty="0"/>
              <a:t> + </a:t>
            </a:r>
            <a:r>
              <a:rPr lang="es-AR" dirty="0" err="1"/>
              <a:t>Image</a:t>
            </a:r>
            <a:r>
              <a:rPr lang="es-AR" dirty="0"/>
              <a:t>. </a:t>
            </a:r>
            <a:r>
              <a:rPr lang="es-AR" dirty="0" err="1"/>
              <a:t>All</a:t>
            </a:r>
            <a:r>
              <a:rPr lang="es-AR" dirty="0"/>
              <a:t> </a:t>
            </a:r>
            <a:r>
              <a:rPr lang="es-AR" dirty="0" err="1"/>
              <a:t>content</a:t>
            </a:r>
            <a:r>
              <a:rPr lang="es-AR" dirty="0"/>
              <a:t> </a:t>
            </a:r>
            <a:r>
              <a:rPr lang="es-AR" dirty="0" err="1"/>
              <a:t>should</a:t>
            </a:r>
            <a:r>
              <a:rPr lang="es-AR" dirty="0"/>
              <a:t> be </a:t>
            </a:r>
            <a:r>
              <a:rPr lang="es-AR" dirty="0" err="1"/>
              <a:t>replace</a:t>
            </a:r>
            <a:r>
              <a:rPr lang="es-AR" dirty="0"/>
              <a:t>,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picture</a:t>
            </a:r>
            <a:r>
              <a:rPr lang="es-AR" dirty="0"/>
              <a:t> </a:t>
            </a:r>
            <a:r>
              <a:rPr lang="es-AR" dirty="0" err="1"/>
              <a:t>could</a:t>
            </a:r>
            <a:r>
              <a:rPr lang="es-AR" dirty="0"/>
              <a:t> be a </a:t>
            </a:r>
            <a:r>
              <a:rPr lang="es-AR" dirty="0" err="1"/>
              <a:t>photo</a:t>
            </a:r>
            <a:r>
              <a:rPr lang="es-AR" dirty="0"/>
              <a:t>, </a:t>
            </a:r>
            <a:r>
              <a:rPr lang="es-AR" dirty="0" err="1"/>
              <a:t>an</a:t>
            </a:r>
            <a:r>
              <a:rPr lang="es-AR" dirty="0"/>
              <a:t> </a:t>
            </a:r>
            <a:r>
              <a:rPr lang="es-AR" dirty="0" err="1"/>
              <a:t>image</a:t>
            </a:r>
            <a:r>
              <a:rPr lang="es-AR" dirty="0"/>
              <a:t> </a:t>
            </a:r>
            <a:r>
              <a:rPr lang="es-AR" dirty="0" err="1"/>
              <a:t>or</a:t>
            </a:r>
            <a:r>
              <a:rPr lang="es-AR" dirty="0"/>
              <a:t> </a:t>
            </a:r>
            <a:r>
              <a:rPr lang="es-AR" dirty="0" err="1"/>
              <a:t>an</a:t>
            </a:r>
            <a:r>
              <a:rPr lang="es-AR" dirty="0"/>
              <a:t> </a:t>
            </a:r>
            <a:r>
              <a:rPr lang="es-AR" dirty="0" err="1"/>
              <a:t>icon</a:t>
            </a:r>
            <a:r>
              <a:rPr lang="es-AR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2B96A-B8D7-438D-BAAA-EFBF719CEB35}" type="slidenum">
              <a:rPr lang="es-AR" smtClean="0"/>
              <a:t>13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46344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/>
              <a:t>Template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3 </a:t>
            </a:r>
            <a:r>
              <a:rPr lang="es-AR" dirty="0" err="1"/>
              <a:t>columns</a:t>
            </a:r>
            <a:r>
              <a:rPr lang="es-AR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2B96A-B8D7-438D-BAAA-EFBF719CEB35}" type="slidenum">
              <a:rPr lang="es-AR" smtClean="0"/>
              <a:t>14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36906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/>
              <a:t>Template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</a:t>
            </a:r>
            <a:r>
              <a:rPr lang="es-AR" dirty="0" err="1"/>
              <a:t>text</a:t>
            </a:r>
            <a:r>
              <a:rPr lang="es-AR" dirty="0"/>
              <a:t> + </a:t>
            </a:r>
            <a:r>
              <a:rPr lang="es-AR" dirty="0" err="1"/>
              <a:t>picture</a:t>
            </a:r>
            <a:r>
              <a:rPr lang="es-AR" dirty="0"/>
              <a:t>.</a:t>
            </a:r>
            <a:br>
              <a:rPr lang="es-AR" dirty="0"/>
            </a:br>
            <a:r>
              <a:rPr lang="en-GB" dirty="0"/>
              <a:t>All content can be modified as required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2B96A-B8D7-438D-BAAA-EFBF719CEB35}" type="slidenum">
              <a:rPr lang="es-AR" smtClean="0"/>
              <a:t>15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85939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/>
              <a:t>Template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</a:t>
            </a:r>
            <a:r>
              <a:rPr lang="es-AR" dirty="0" err="1"/>
              <a:t>content</a:t>
            </a:r>
            <a:r>
              <a:rPr lang="es-AR" dirty="0"/>
              <a:t> in </a:t>
            </a:r>
            <a:r>
              <a:rPr lang="es-AR" dirty="0" err="1"/>
              <a:t>two</a:t>
            </a:r>
            <a:r>
              <a:rPr lang="es-AR" dirty="0"/>
              <a:t> </a:t>
            </a:r>
            <a:r>
              <a:rPr lang="es-AR" dirty="0" err="1"/>
              <a:t>columns</a:t>
            </a:r>
            <a:r>
              <a:rPr lang="es-AR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2B96A-B8D7-438D-BAAA-EFBF719CEB35}" type="slidenum">
              <a:rPr lang="es-AR" smtClean="0"/>
              <a:t>16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06891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/>
              <a:t>Template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a table. </a:t>
            </a:r>
            <a:r>
              <a:rPr lang="es-AR" dirty="0" err="1"/>
              <a:t>Icon</a:t>
            </a:r>
            <a:r>
              <a:rPr lang="es-AR" dirty="0"/>
              <a:t> can be removed, </a:t>
            </a:r>
            <a:r>
              <a:rPr lang="es-AR" dirty="0" err="1"/>
              <a:t>or</a:t>
            </a:r>
            <a:r>
              <a:rPr lang="es-AR" dirty="0"/>
              <a:t> </a:t>
            </a:r>
            <a:r>
              <a:rPr lang="es-AR" dirty="0" err="1"/>
              <a:t>replaced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</a:t>
            </a:r>
            <a:r>
              <a:rPr lang="es-AR" dirty="0" err="1"/>
              <a:t>another</a:t>
            </a:r>
            <a:r>
              <a:rPr lang="es-AR" dirty="0"/>
              <a:t> </a:t>
            </a:r>
            <a:r>
              <a:rPr lang="es-AR" dirty="0" err="1"/>
              <a:t>one</a:t>
            </a:r>
            <a:r>
              <a:rPr lang="es-AR" dirty="0"/>
              <a:t> </a:t>
            </a:r>
            <a:r>
              <a:rPr lang="es-AR" dirty="0" err="1"/>
              <a:t>or</a:t>
            </a:r>
            <a:r>
              <a:rPr lang="es-AR" dirty="0"/>
              <a:t> a </a:t>
            </a:r>
            <a:r>
              <a:rPr lang="es-AR" dirty="0" err="1"/>
              <a:t>photo</a:t>
            </a:r>
            <a:r>
              <a:rPr lang="es-AR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2B96A-B8D7-438D-BAAA-EFBF719CEB35}" type="slidenum">
              <a:rPr lang="es-AR" smtClean="0"/>
              <a:t>17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93587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err="1"/>
              <a:t>Template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a pie chart </a:t>
            </a:r>
            <a:r>
              <a:rPr lang="es-AR" dirty="0" err="1"/>
              <a:t>slide</a:t>
            </a:r>
            <a:r>
              <a:rPr lang="es-AR" dirty="0"/>
              <a:t>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2B96A-B8D7-438D-BAAA-EFBF719CEB35}" type="slidenum">
              <a:rPr lang="es-AR" smtClean="0"/>
              <a:t>18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14474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/>
              <a:t>Template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a </a:t>
            </a:r>
            <a:r>
              <a:rPr lang="es-AR" dirty="0" err="1"/>
              <a:t>graphic</a:t>
            </a:r>
            <a:r>
              <a:rPr lang="es-AR" dirty="0"/>
              <a:t> chart </a:t>
            </a:r>
            <a:r>
              <a:rPr lang="es-AR" dirty="0" err="1"/>
              <a:t>slide</a:t>
            </a:r>
            <a:r>
              <a:rPr lang="es-AR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2B96A-B8D7-438D-BAAA-EFBF719CEB35}" type="slidenum">
              <a:rPr lang="es-AR" smtClean="0"/>
              <a:t>19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96970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slide will be used to display the information pertaining to the Copyright. Do </a:t>
            </a:r>
            <a:r>
              <a:rPr lang="en-GB"/>
              <a:t>not delete!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2B96A-B8D7-438D-BAAA-EFBF719CEB35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53392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/>
              <a:t>Template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a bar chart </a:t>
            </a:r>
            <a:r>
              <a:rPr lang="es-AR" dirty="0" err="1"/>
              <a:t>slide</a:t>
            </a:r>
            <a:r>
              <a:rPr lang="es-AR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2B96A-B8D7-438D-BAAA-EFBF719CEB35}" type="slidenum">
              <a:rPr lang="es-AR" smtClean="0"/>
              <a:t>20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09671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err="1"/>
              <a:t>This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a </a:t>
            </a:r>
            <a:r>
              <a:rPr lang="es-AR" dirty="0" err="1"/>
              <a:t>graphic</a:t>
            </a:r>
            <a:r>
              <a:rPr lang="es-AR" dirty="0"/>
              <a:t> </a:t>
            </a:r>
            <a:r>
              <a:rPr lang="es-AR" dirty="0" err="1"/>
              <a:t>template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</a:t>
            </a:r>
            <a:r>
              <a:rPr lang="es-AR" dirty="0" err="1"/>
              <a:t>useful</a:t>
            </a:r>
            <a:r>
              <a:rPr lang="es-AR" dirty="0"/>
              <a:t> </a:t>
            </a:r>
            <a:r>
              <a:rPr lang="es-AR" dirty="0" err="1"/>
              <a:t>information</a:t>
            </a:r>
            <a:r>
              <a:rPr lang="es-AR" dirty="0"/>
              <a:t> </a:t>
            </a:r>
            <a:r>
              <a:rPr lang="es-AR" dirty="0" err="1"/>
              <a:t>with</a:t>
            </a:r>
            <a:r>
              <a:rPr lang="es-AR" dirty="0"/>
              <a:t> </a:t>
            </a:r>
            <a:r>
              <a:rPr lang="es-AR" dirty="0" err="1"/>
              <a:t>icons</a:t>
            </a:r>
            <a:r>
              <a:rPr lang="es-AR" dirty="0"/>
              <a:t>. </a:t>
            </a:r>
            <a:r>
              <a:rPr lang="es-AR" dirty="0" err="1"/>
              <a:t>All</a:t>
            </a:r>
            <a:r>
              <a:rPr lang="es-AR" dirty="0"/>
              <a:t> </a:t>
            </a:r>
            <a:r>
              <a:rPr lang="es-AR" dirty="0" err="1"/>
              <a:t>information</a:t>
            </a:r>
            <a:r>
              <a:rPr lang="es-AR" dirty="0"/>
              <a:t> can be </a:t>
            </a:r>
            <a:r>
              <a:rPr lang="es-AR" dirty="0" err="1"/>
              <a:t>replaced</a:t>
            </a:r>
            <a:r>
              <a:rPr lang="es-AR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2B96A-B8D7-438D-BAAA-EFBF719CEB35}" type="slidenum">
              <a:rPr lang="es-AR" smtClean="0"/>
              <a:t>21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671067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E157B-2CA3-A13C-921F-DD22575F6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0FB131-C0DD-204D-2269-12DB25D01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AC8A7E-FFC6-8891-C2BB-BE889209A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/>
              <a:t>Template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a manual bar chart </a:t>
            </a:r>
            <a:r>
              <a:rPr lang="es-AR" dirty="0" err="1"/>
              <a:t>slide</a:t>
            </a:r>
            <a:r>
              <a:rPr lang="es-AR" dirty="0"/>
              <a:t> </a:t>
            </a:r>
            <a:r>
              <a:rPr lang="es-AR" dirty="0" err="1"/>
              <a:t>on</a:t>
            </a:r>
            <a:r>
              <a:rPr lang="es-AR" dirty="0"/>
              <a:t> a light </a:t>
            </a:r>
            <a:r>
              <a:rPr lang="es-AR" dirty="0" err="1"/>
              <a:t>background</a:t>
            </a:r>
            <a:r>
              <a:rPr lang="es-AR" dirty="0"/>
              <a:t>. </a:t>
            </a:r>
            <a:r>
              <a:rPr lang="es-AR" dirty="0" err="1"/>
              <a:t>This</a:t>
            </a:r>
            <a:r>
              <a:rPr lang="es-AR" dirty="0"/>
              <a:t> </a:t>
            </a:r>
            <a:r>
              <a:rPr lang="es-AR" dirty="0" err="1"/>
              <a:t>means</a:t>
            </a:r>
            <a:r>
              <a:rPr lang="es-AR" dirty="0"/>
              <a:t> </a:t>
            </a:r>
            <a:r>
              <a:rPr lang="es-AR" dirty="0" err="1"/>
              <a:t>you</a:t>
            </a:r>
            <a:r>
              <a:rPr lang="es-AR" dirty="0"/>
              <a:t> can </a:t>
            </a:r>
            <a:r>
              <a:rPr lang="es-AR" dirty="0" err="1"/>
              <a:t>move</a:t>
            </a:r>
            <a:r>
              <a:rPr lang="es-AR" dirty="0"/>
              <a:t>, </a:t>
            </a:r>
            <a:r>
              <a:rPr lang="es-AR" dirty="0" err="1"/>
              <a:t>add</a:t>
            </a:r>
            <a:r>
              <a:rPr lang="es-AR" dirty="0"/>
              <a:t> and </a:t>
            </a:r>
            <a:r>
              <a:rPr lang="es-AR" dirty="0" err="1"/>
              <a:t>change</a:t>
            </a:r>
            <a:r>
              <a:rPr lang="es-AR" dirty="0"/>
              <a:t> </a:t>
            </a:r>
            <a:r>
              <a:rPr lang="es-AR" dirty="0" err="1"/>
              <a:t>manually</a:t>
            </a:r>
            <a:r>
              <a:rPr lang="es-AR" dirty="0"/>
              <a:t> </a:t>
            </a:r>
            <a:r>
              <a:rPr lang="es-AR" dirty="0" err="1"/>
              <a:t>all</a:t>
            </a:r>
            <a:r>
              <a:rPr lang="es-AR" dirty="0"/>
              <a:t> </a:t>
            </a:r>
            <a:r>
              <a:rPr lang="es-AR" dirty="0" err="1"/>
              <a:t>elements</a:t>
            </a:r>
            <a:r>
              <a:rPr lang="es-AR" dirty="0"/>
              <a:t> and </a:t>
            </a:r>
            <a:r>
              <a:rPr lang="es-AR" dirty="0" err="1"/>
              <a:t>text</a:t>
            </a:r>
            <a:r>
              <a:rPr lang="es-AR" dirty="0"/>
              <a:t> in </a:t>
            </a:r>
            <a:r>
              <a:rPr lang="es-AR" dirty="0" err="1"/>
              <a:t>the</a:t>
            </a:r>
            <a:r>
              <a:rPr lang="es-AR" dirty="0"/>
              <a:t> chart.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2D067-00D8-B8AC-D93E-F16929D0B1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2B96A-B8D7-438D-BAAA-EFBF719CEB35}" type="slidenum">
              <a:rPr lang="es-AR" smtClean="0"/>
              <a:t>22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01375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err="1"/>
              <a:t>Template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a manual bar chart </a:t>
            </a:r>
            <a:r>
              <a:rPr lang="es-AR" dirty="0" err="1"/>
              <a:t>slide</a:t>
            </a:r>
            <a:r>
              <a:rPr lang="es-AR" dirty="0"/>
              <a:t> </a:t>
            </a:r>
            <a:r>
              <a:rPr lang="es-AR" dirty="0" err="1"/>
              <a:t>on</a:t>
            </a:r>
            <a:r>
              <a:rPr lang="es-AR" dirty="0"/>
              <a:t> a </a:t>
            </a:r>
            <a:r>
              <a:rPr lang="es-AR" dirty="0" err="1"/>
              <a:t>dark</a:t>
            </a:r>
            <a:r>
              <a:rPr lang="es-AR" dirty="0"/>
              <a:t> </a:t>
            </a:r>
            <a:r>
              <a:rPr lang="es-AR" dirty="0" err="1"/>
              <a:t>background</a:t>
            </a:r>
            <a:r>
              <a:rPr lang="es-AR" dirty="0"/>
              <a:t>. </a:t>
            </a:r>
            <a:r>
              <a:rPr lang="es-AR" dirty="0" err="1"/>
              <a:t>This</a:t>
            </a:r>
            <a:r>
              <a:rPr lang="es-AR" dirty="0"/>
              <a:t> </a:t>
            </a:r>
            <a:r>
              <a:rPr lang="es-AR" dirty="0" err="1"/>
              <a:t>means</a:t>
            </a:r>
            <a:r>
              <a:rPr lang="es-AR" dirty="0"/>
              <a:t> </a:t>
            </a:r>
            <a:r>
              <a:rPr lang="es-AR" dirty="0" err="1"/>
              <a:t>you</a:t>
            </a:r>
            <a:r>
              <a:rPr lang="es-AR" dirty="0"/>
              <a:t> can </a:t>
            </a:r>
            <a:r>
              <a:rPr lang="es-AR" dirty="0" err="1"/>
              <a:t>move</a:t>
            </a:r>
            <a:r>
              <a:rPr lang="es-AR" dirty="0"/>
              <a:t>, </a:t>
            </a:r>
            <a:r>
              <a:rPr lang="es-AR" dirty="0" err="1"/>
              <a:t>add</a:t>
            </a:r>
            <a:r>
              <a:rPr lang="es-AR" dirty="0"/>
              <a:t> and </a:t>
            </a:r>
            <a:r>
              <a:rPr lang="es-AR" dirty="0" err="1"/>
              <a:t>change</a:t>
            </a:r>
            <a:r>
              <a:rPr lang="es-AR" dirty="0"/>
              <a:t> </a:t>
            </a:r>
            <a:r>
              <a:rPr lang="es-AR" dirty="0" err="1"/>
              <a:t>manually</a:t>
            </a:r>
            <a:r>
              <a:rPr lang="es-AR" dirty="0"/>
              <a:t> </a:t>
            </a:r>
            <a:r>
              <a:rPr lang="es-AR" dirty="0" err="1"/>
              <a:t>all</a:t>
            </a:r>
            <a:r>
              <a:rPr lang="es-AR" dirty="0"/>
              <a:t> </a:t>
            </a:r>
            <a:r>
              <a:rPr lang="es-AR" dirty="0" err="1"/>
              <a:t>elements</a:t>
            </a:r>
            <a:r>
              <a:rPr lang="es-AR" dirty="0"/>
              <a:t> and </a:t>
            </a:r>
            <a:r>
              <a:rPr lang="es-AR" dirty="0" err="1"/>
              <a:t>text</a:t>
            </a:r>
            <a:r>
              <a:rPr lang="es-AR" dirty="0"/>
              <a:t> in </a:t>
            </a:r>
            <a:r>
              <a:rPr lang="es-AR" dirty="0" err="1"/>
              <a:t>the</a:t>
            </a:r>
            <a:r>
              <a:rPr lang="es-AR" dirty="0"/>
              <a:t> chart.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2B96A-B8D7-438D-BAAA-EFBF719CEB35}" type="slidenum">
              <a:rPr lang="es-AR" smtClean="0"/>
              <a:t>23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697879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/>
              <a:t>This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a set </a:t>
            </a:r>
            <a:r>
              <a:rPr lang="es-AR" dirty="0" err="1"/>
              <a:t>for</a:t>
            </a:r>
            <a:r>
              <a:rPr lang="es-AR" dirty="0"/>
              <a:t> </a:t>
            </a:r>
            <a:r>
              <a:rPr lang="es-AR" dirty="0" err="1"/>
              <a:t>icons</a:t>
            </a:r>
            <a:r>
              <a:rPr lang="es-AR" dirty="0"/>
              <a:t> </a:t>
            </a:r>
            <a:r>
              <a:rPr lang="es-AR" dirty="0" err="1"/>
              <a:t>that</a:t>
            </a:r>
            <a:r>
              <a:rPr lang="es-AR" dirty="0"/>
              <a:t> can be </a:t>
            </a:r>
            <a:r>
              <a:rPr lang="es-AR" dirty="0" err="1"/>
              <a:t>used</a:t>
            </a:r>
            <a:r>
              <a:rPr lang="es-AR" dirty="0"/>
              <a:t> in </a:t>
            </a:r>
            <a:r>
              <a:rPr lang="es-AR" dirty="0" err="1"/>
              <a:t>this</a:t>
            </a:r>
            <a:r>
              <a:rPr lang="es-AR" dirty="0"/>
              <a:t> color </a:t>
            </a:r>
            <a:r>
              <a:rPr lang="es-AR" dirty="0" err="1"/>
              <a:t>or</a:t>
            </a:r>
            <a:r>
              <a:rPr lang="es-AR" dirty="0"/>
              <a:t> </a:t>
            </a:r>
            <a:r>
              <a:rPr lang="es-AR" dirty="0" err="1"/>
              <a:t>recolored</a:t>
            </a:r>
            <a:r>
              <a:rPr lang="es-AR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2B96A-B8D7-438D-BAAA-EFBF719CEB35}" type="slidenum">
              <a:rPr lang="es-AR" smtClean="0"/>
              <a:t>24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13182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/>
              <a:t>Closing</a:t>
            </a:r>
            <a:r>
              <a:rPr lang="es-AR" dirty="0"/>
              <a:t> </a:t>
            </a:r>
            <a:r>
              <a:rPr lang="es-AR" dirty="0" err="1"/>
              <a:t>template</a:t>
            </a:r>
            <a:r>
              <a:rPr lang="es-AR" dirty="0"/>
              <a:t> </a:t>
            </a:r>
            <a:r>
              <a:rPr lang="es-AR" dirty="0" err="1"/>
              <a:t>slide</a:t>
            </a:r>
            <a:r>
              <a:rPr lang="es-AR"/>
              <a:t>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2B96A-B8D7-438D-BAAA-EFBF719CEB35}" type="slidenum">
              <a:rPr lang="es-AR" smtClean="0"/>
              <a:t>25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01284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/>
              <a:t>This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an</a:t>
            </a:r>
            <a:r>
              <a:rPr lang="es-AR" dirty="0"/>
              <a:t> </a:t>
            </a:r>
            <a:r>
              <a:rPr lang="es-AR" dirty="0" err="1"/>
              <a:t>Index</a:t>
            </a:r>
            <a:r>
              <a:rPr lang="es-AR" dirty="0"/>
              <a:t> </a:t>
            </a:r>
            <a:r>
              <a:rPr lang="es-AR" dirty="0" err="1"/>
              <a:t>template</a:t>
            </a:r>
            <a:r>
              <a:rPr lang="es-AR" dirty="0"/>
              <a:t>. </a:t>
            </a:r>
            <a:r>
              <a:rPr lang="es-AR" dirty="0" err="1"/>
              <a:t>You</a:t>
            </a:r>
            <a:r>
              <a:rPr lang="es-AR" dirty="0"/>
              <a:t> can </a:t>
            </a:r>
            <a:r>
              <a:rPr lang="es-AR" dirty="0" err="1"/>
              <a:t>remove</a:t>
            </a:r>
            <a:r>
              <a:rPr lang="es-AR" dirty="0"/>
              <a:t> </a:t>
            </a:r>
            <a:r>
              <a:rPr lang="es-AR" dirty="0" err="1"/>
              <a:t>or</a:t>
            </a:r>
            <a:r>
              <a:rPr lang="es-AR" dirty="0"/>
              <a:t> </a:t>
            </a:r>
            <a:r>
              <a:rPr lang="es-AR" dirty="0" err="1"/>
              <a:t>add</a:t>
            </a:r>
            <a:r>
              <a:rPr lang="es-AR" dirty="0"/>
              <a:t> </a:t>
            </a:r>
            <a:r>
              <a:rPr lang="es-AR" dirty="0" err="1"/>
              <a:t>sections</a:t>
            </a:r>
            <a:r>
              <a:rPr lang="es-AR" dirty="0"/>
              <a:t> / </a:t>
            </a:r>
            <a:r>
              <a:rPr lang="es-AR" dirty="0" err="1"/>
              <a:t>chapters</a:t>
            </a:r>
            <a:r>
              <a:rPr lang="es-AR" dirty="0"/>
              <a:t> </a:t>
            </a:r>
            <a:r>
              <a:rPr lang="es-AR" dirty="0" err="1"/>
              <a:t>according</a:t>
            </a:r>
            <a:r>
              <a:rPr lang="es-AR" dirty="0"/>
              <a:t> </a:t>
            </a:r>
            <a:r>
              <a:rPr lang="es-AR" dirty="0" err="1"/>
              <a:t>your</a:t>
            </a:r>
            <a:r>
              <a:rPr lang="es-AR" dirty="0"/>
              <a:t> </a:t>
            </a:r>
            <a:r>
              <a:rPr lang="es-AR" dirty="0" err="1"/>
              <a:t>presentation</a:t>
            </a:r>
            <a:r>
              <a:rPr lang="es-AR" dirty="0"/>
              <a:t> </a:t>
            </a:r>
            <a:r>
              <a:rPr lang="es-AR" dirty="0" err="1"/>
              <a:t>needs</a:t>
            </a:r>
            <a:r>
              <a:rPr lang="es-AR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2B96A-B8D7-438D-BAAA-EFBF719CEB35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22021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err="1"/>
              <a:t>This</a:t>
            </a:r>
            <a:r>
              <a:rPr lang="es-AR" dirty="0"/>
              <a:t> a </a:t>
            </a:r>
            <a:r>
              <a:rPr lang="es-AR" dirty="0" err="1"/>
              <a:t>team</a:t>
            </a:r>
            <a:r>
              <a:rPr lang="es-AR" dirty="0"/>
              <a:t> </a:t>
            </a:r>
            <a:r>
              <a:rPr lang="es-AR" dirty="0" err="1"/>
              <a:t>building</a:t>
            </a:r>
            <a:r>
              <a:rPr lang="es-AR" dirty="0"/>
              <a:t> </a:t>
            </a:r>
            <a:r>
              <a:rPr lang="es-AR" dirty="0" err="1"/>
              <a:t>template</a:t>
            </a:r>
            <a:r>
              <a:rPr lang="es-AR" dirty="0"/>
              <a:t>. </a:t>
            </a:r>
            <a:r>
              <a:rPr lang="es-AR" dirty="0" err="1"/>
              <a:t>All</a:t>
            </a:r>
            <a:r>
              <a:rPr lang="es-AR" dirty="0"/>
              <a:t> </a:t>
            </a:r>
            <a:r>
              <a:rPr lang="es-AR" dirty="0" err="1"/>
              <a:t>pictures</a:t>
            </a:r>
            <a:r>
              <a:rPr lang="es-AR" dirty="0"/>
              <a:t> </a:t>
            </a:r>
            <a:r>
              <a:rPr lang="es-AR" dirty="0" err="1"/>
              <a:t>should</a:t>
            </a:r>
            <a:r>
              <a:rPr lang="es-AR" dirty="0"/>
              <a:t> be </a:t>
            </a:r>
            <a:r>
              <a:rPr lang="es-AR" dirty="0" err="1"/>
              <a:t>replace</a:t>
            </a:r>
            <a:r>
              <a:rPr lang="es-A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err="1"/>
              <a:t>It</a:t>
            </a:r>
            <a:r>
              <a:rPr lang="es-AR" dirty="0"/>
              <a:t> can </a:t>
            </a:r>
            <a:r>
              <a:rPr lang="es-AR" dirty="0" err="1"/>
              <a:t>also</a:t>
            </a:r>
            <a:r>
              <a:rPr lang="es-AR" dirty="0"/>
              <a:t> </a:t>
            </a:r>
            <a:r>
              <a:rPr lang="es-AR" dirty="0" err="1"/>
              <a:t>work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</a:t>
            </a:r>
            <a:r>
              <a:rPr lang="es-AR" dirty="0" err="1"/>
              <a:t>companies</a:t>
            </a:r>
            <a:r>
              <a:rPr lang="es-AR" dirty="0"/>
              <a:t> </a:t>
            </a:r>
            <a:r>
              <a:rPr lang="es-AR" dirty="0" err="1"/>
              <a:t>information</a:t>
            </a:r>
            <a:r>
              <a:rPr lang="es-AR" dirty="0"/>
              <a:t>, and </a:t>
            </a:r>
            <a:r>
              <a:rPr lang="es-AR" dirty="0" err="1"/>
              <a:t>instead</a:t>
            </a:r>
            <a:r>
              <a:rPr lang="es-AR" dirty="0"/>
              <a:t> </a:t>
            </a:r>
            <a:r>
              <a:rPr lang="es-AR" dirty="0" err="1"/>
              <a:t>of</a:t>
            </a:r>
            <a:r>
              <a:rPr lang="es-AR" dirty="0"/>
              <a:t> </a:t>
            </a:r>
            <a:r>
              <a:rPr lang="es-AR" dirty="0" err="1"/>
              <a:t>people</a:t>
            </a:r>
            <a:r>
              <a:rPr lang="es-AR" dirty="0"/>
              <a:t> </a:t>
            </a:r>
            <a:r>
              <a:rPr lang="es-AR" dirty="0" err="1"/>
              <a:t>pictures</a:t>
            </a:r>
            <a:r>
              <a:rPr lang="es-AR" dirty="0"/>
              <a:t>, </a:t>
            </a:r>
            <a:r>
              <a:rPr lang="es-AR" dirty="0" err="1"/>
              <a:t>you</a:t>
            </a:r>
            <a:r>
              <a:rPr lang="es-AR" dirty="0"/>
              <a:t> can </a:t>
            </a:r>
            <a:r>
              <a:rPr lang="es-AR" dirty="0" err="1"/>
              <a:t>add</a:t>
            </a:r>
            <a:r>
              <a:rPr lang="es-AR" dirty="0"/>
              <a:t> logos.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2B96A-B8D7-438D-BAAA-EFBF719CEB35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3621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err="1"/>
              <a:t>This</a:t>
            </a:r>
            <a:r>
              <a:rPr lang="es-AR" dirty="0"/>
              <a:t> a </a:t>
            </a:r>
            <a:r>
              <a:rPr lang="es-AR" dirty="0" err="1"/>
              <a:t>team</a:t>
            </a:r>
            <a:r>
              <a:rPr lang="es-AR" dirty="0"/>
              <a:t> </a:t>
            </a:r>
            <a:r>
              <a:rPr lang="es-AR" dirty="0" err="1"/>
              <a:t>building</a:t>
            </a:r>
            <a:r>
              <a:rPr lang="es-AR" dirty="0"/>
              <a:t> </a:t>
            </a:r>
            <a:r>
              <a:rPr lang="es-AR" dirty="0" err="1"/>
              <a:t>template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more tan 3 </a:t>
            </a:r>
            <a:r>
              <a:rPr lang="es-AR" dirty="0" err="1"/>
              <a:t>people</a:t>
            </a:r>
            <a:r>
              <a:rPr lang="es-AR" dirty="0"/>
              <a:t>. </a:t>
            </a:r>
            <a:r>
              <a:rPr lang="es-AR" dirty="0" err="1"/>
              <a:t>All</a:t>
            </a:r>
            <a:r>
              <a:rPr lang="es-AR" dirty="0"/>
              <a:t> </a:t>
            </a:r>
            <a:r>
              <a:rPr lang="es-AR" dirty="0" err="1"/>
              <a:t>pictures</a:t>
            </a:r>
            <a:r>
              <a:rPr lang="es-AR" dirty="0"/>
              <a:t> </a:t>
            </a:r>
            <a:r>
              <a:rPr lang="es-AR" dirty="0" err="1"/>
              <a:t>should</a:t>
            </a:r>
            <a:r>
              <a:rPr lang="es-AR" dirty="0"/>
              <a:t> be </a:t>
            </a:r>
            <a:r>
              <a:rPr lang="es-AR" dirty="0" err="1"/>
              <a:t>replace</a:t>
            </a:r>
            <a:r>
              <a:rPr lang="es-A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err="1"/>
              <a:t>It</a:t>
            </a:r>
            <a:r>
              <a:rPr lang="es-AR" dirty="0"/>
              <a:t> can </a:t>
            </a:r>
            <a:r>
              <a:rPr lang="es-AR" dirty="0" err="1"/>
              <a:t>also</a:t>
            </a:r>
            <a:r>
              <a:rPr lang="es-AR" dirty="0"/>
              <a:t> </a:t>
            </a:r>
            <a:r>
              <a:rPr lang="es-AR" dirty="0" err="1"/>
              <a:t>work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</a:t>
            </a:r>
            <a:r>
              <a:rPr lang="es-AR" dirty="0" err="1"/>
              <a:t>companies</a:t>
            </a:r>
            <a:r>
              <a:rPr lang="es-AR" dirty="0"/>
              <a:t> </a:t>
            </a:r>
            <a:r>
              <a:rPr lang="es-AR" dirty="0" err="1"/>
              <a:t>information</a:t>
            </a:r>
            <a:r>
              <a:rPr lang="es-AR" dirty="0"/>
              <a:t>, and </a:t>
            </a:r>
            <a:r>
              <a:rPr lang="es-AR" dirty="0" err="1"/>
              <a:t>instead</a:t>
            </a:r>
            <a:r>
              <a:rPr lang="es-AR" dirty="0"/>
              <a:t> </a:t>
            </a:r>
            <a:r>
              <a:rPr lang="es-AR" dirty="0" err="1"/>
              <a:t>of</a:t>
            </a:r>
            <a:r>
              <a:rPr lang="es-AR" dirty="0"/>
              <a:t> </a:t>
            </a:r>
            <a:r>
              <a:rPr lang="es-AR" dirty="0" err="1"/>
              <a:t>people</a:t>
            </a:r>
            <a:r>
              <a:rPr lang="es-AR" dirty="0"/>
              <a:t> </a:t>
            </a:r>
            <a:r>
              <a:rPr lang="es-AR" dirty="0" err="1"/>
              <a:t>pictures</a:t>
            </a:r>
            <a:r>
              <a:rPr lang="es-AR" dirty="0"/>
              <a:t>, </a:t>
            </a:r>
            <a:r>
              <a:rPr lang="es-AR" dirty="0" err="1"/>
              <a:t>you</a:t>
            </a:r>
            <a:r>
              <a:rPr lang="es-AR" dirty="0"/>
              <a:t> can </a:t>
            </a:r>
            <a:r>
              <a:rPr lang="es-AR" dirty="0" err="1"/>
              <a:t>add</a:t>
            </a:r>
            <a:r>
              <a:rPr lang="es-AR" dirty="0"/>
              <a:t> logos.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2B96A-B8D7-438D-BAAA-EFBF719CEB35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02363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/>
              <a:t>This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a </a:t>
            </a:r>
            <a:r>
              <a:rPr lang="es-AR" dirty="0" err="1"/>
              <a:t>graphic</a:t>
            </a:r>
            <a:r>
              <a:rPr lang="es-AR" dirty="0"/>
              <a:t> </a:t>
            </a:r>
            <a:r>
              <a:rPr lang="es-AR" dirty="0" err="1"/>
              <a:t>template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</a:t>
            </a:r>
            <a:r>
              <a:rPr lang="es-AR" dirty="0" err="1"/>
              <a:t>useful</a:t>
            </a:r>
            <a:r>
              <a:rPr lang="es-AR" dirty="0"/>
              <a:t> </a:t>
            </a:r>
            <a:r>
              <a:rPr lang="es-AR" dirty="0" err="1"/>
              <a:t>information</a:t>
            </a:r>
            <a:r>
              <a:rPr lang="es-AR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2B96A-B8D7-438D-BAAA-EFBF719CEB35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9505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95D8E-AA74-599B-DFBB-FF4CF2C37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14EABC-FD18-545A-061F-70DA5FCB25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A77E7-7CFD-8300-A404-08B92FD56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/>
              <a:t>This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a </a:t>
            </a:r>
            <a:r>
              <a:rPr lang="es-AR" dirty="0" err="1"/>
              <a:t>graphic</a:t>
            </a:r>
            <a:r>
              <a:rPr lang="es-AR" dirty="0"/>
              <a:t> </a:t>
            </a:r>
            <a:r>
              <a:rPr lang="es-AR" dirty="0" err="1"/>
              <a:t>template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</a:t>
            </a:r>
            <a:r>
              <a:rPr lang="es-AR" dirty="0" err="1"/>
              <a:t>useful</a:t>
            </a:r>
            <a:r>
              <a:rPr lang="es-AR" dirty="0"/>
              <a:t> </a:t>
            </a:r>
            <a:r>
              <a:rPr lang="es-AR" dirty="0" err="1"/>
              <a:t>information</a:t>
            </a:r>
            <a:r>
              <a:rPr lang="es-AR" dirty="0"/>
              <a:t>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1B8BE-49FD-FC0B-EA92-E76BB12CD8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2B96A-B8D7-438D-BAAA-EFBF719CEB35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99016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/>
              <a:t>This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a </a:t>
            </a:r>
            <a:r>
              <a:rPr lang="es-AR" dirty="0" err="1"/>
              <a:t>chapter</a:t>
            </a:r>
            <a:r>
              <a:rPr lang="es-AR" dirty="0"/>
              <a:t> </a:t>
            </a:r>
            <a:r>
              <a:rPr lang="es-AR" dirty="0" err="1"/>
              <a:t>cover</a:t>
            </a:r>
            <a:r>
              <a:rPr lang="es-AR" dirty="0"/>
              <a:t> </a:t>
            </a:r>
            <a:r>
              <a:rPr lang="es-AR" dirty="0" err="1"/>
              <a:t>template</a:t>
            </a:r>
            <a:r>
              <a:rPr lang="es-AR" dirty="0"/>
              <a:t>. In case </a:t>
            </a:r>
            <a:r>
              <a:rPr lang="es-AR" dirty="0" err="1"/>
              <a:t>you</a:t>
            </a:r>
            <a:r>
              <a:rPr lang="es-AR" dirty="0"/>
              <a:t> </a:t>
            </a:r>
            <a:r>
              <a:rPr lang="es-AR" dirty="0" err="1"/>
              <a:t>need</a:t>
            </a:r>
            <a:r>
              <a:rPr lang="es-AR" dirty="0"/>
              <a:t> </a:t>
            </a:r>
            <a:r>
              <a:rPr lang="es-AR" dirty="0" err="1"/>
              <a:t>chapter</a:t>
            </a:r>
            <a:r>
              <a:rPr lang="es-AR" dirty="0"/>
              <a:t> </a:t>
            </a:r>
            <a:r>
              <a:rPr lang="es-AR" dirty="0" err="1"/>
              <a:t>headings</a:t>
            </a:r>
            <a:r>
              <a:rPr lang="es-AR" dirty="0"/>
              <a:t> </a:t>
            </a:r>
            <a:r>
              <a:rPr lang="es-AR" dirty="0" err="1"/>
              <a:t>or</a:t>
            </a:r>
            <a:r>
              <a:rPr lang="es-AR" dirty="0"/>
              <a:t> </a:t>
            </a:r>
            <a:r>
              <a:rPr lang="es-AR" dirty="0" err="1"/>
              <a:t>separators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presentation</a:t>
            </a:r>
            <a:r>
              <a:rPr lang="es-AR" dirty="0"/>
              <a:t> </a:t>
            </a:r>
            <a:r>
              <a:rPr lang="es-AR" dirty="0" err="1"/>
              <a:t>content</a:t>
            </a:r>
            <a:r>
              <a:rPr lang="es-AR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2B96A-B8D7-438D-BAAA-EFBF719CEB35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17981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/>
              <a:t>This</a:t>
            </a:r>
            <a:r>
              <a:rPr lang="es-AR" dirty="0"/>
              <a:t> a </a:t>
            </a:r>
            <a:r>
              <a:rPr lang="es-AR" dirty="0" err="1"/>
              <a:t>template</a:t>
            </a:r>
            <a:r>
              <a:rPr lang="es-AR" dirty="0"/>
              <a:t> </a:t>
            </a:r>
            <a:r>
              <a:rPr lang="es-AR" dirty="0" err="1"/>
              <a:t>on</a:t>
            </a:r>
            <a:r>
              <a:rPr lang="es-AR" dirty="0"/>
              <a:t> </a:t>
            </a:r>
            <a:r>
              <a:rPr lang="es-AR" dirty="0" err="1"/>
              <a:t>dark</a:t>
            </a:r>
            <a:r>
              <a:rPr lang="es-AR" dirty="0"/>
              <a:t> </a:t>
            </a:r>
            <a:r>
              <a:rPr lang="es-AR" dirty="0" err="1"/>
              <a:t>background</a:t>
            </a:r>
            <a:r>
              <a:rPr lang="es-AR" dirty="0"/>
              <a:t>, </a:t>
            </a:r>
            <a:r>
              <a:rPr lang="es-AR" dirty="0" err="1"/>
              <a:t>for</a:t>
            </a:r>
            <a:r>
              <a:rPr lang="es-AR" dirty="0"/>
              <a:t> a time line. </a:t>
            </a:r>
            <a:r>
              <a:rPr lang="en-GB" dirty="0"/>
              <a:t>All content, including icons, can be modified as required.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2B96A-B8D7-438D-BAAA-EFBF719CEB35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44097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74000">
              <a:schemeClr val="tx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C53DC0-80C3-5ED7-DE46-9388F60047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04" r="-4234" b="13411"/>
          <a:stretch/>
        </p:blipFill>
        <p:spPr>
          <a:xfrm rot="10800000">
            <a:off x="4286226" y="919706"/>
            <a:ext cx="7905774" cy="5938294"/>
          </a:xfrm>
          <a:prstGeom prst="rect">
            <a:avLst/>
          </a:prstGeom>
          <a:effectLst>
            <a:outerShdw blurRad="304800" dist="1143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Marcador de título 1">
            <a:extLst>
              <a:ext uri="{FF2B5EF4-FFF2-40B4-BE49-F238E27FC236}">
                <a16:creationId xmlns:a16="http://schemas.microsoft.com/office/drawing/2014/main" id="{EB2CB25B-535D-082C-CEAA-17948D877B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280032"/>
            <a:ext cx="5257800" cy="161582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lnSpc>
                <a:spcPct val="150000"/>
              </a:lnSpc>
              <a:defRPr sz="7200">
                <a:solidFill>
                  <a:srgbClr val="FF0000"/>
                </a:solidFill>
              </a:defRPr>
            </a:lvl1pPr>
          </a:lstStyle>
          <a:p>
            <a:r>
              <a:rPr lang="en-GB" noProof="0" dirty="0"/>
              <a:t>01</a:t>
            </a:r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C9DFE494-809C-C22F-96A6-EDD14BD32A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17" y="664526"/>
            <a:ext cx="3314492" cy="97814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6C770B6-45B7-F198-8B79-8FFF5F136EB4}"/>
              </a:ext>
            </a:extLst>
          </p:cNvPr>
          <p:cNvGrpSpPr/>
          <p:nvPr userDrawn="1"/>
        </p:nvGrpSpPr>
        <p:grpSpPr>
          <a:xfrm>
            <a:off x="10360402" y="5902961"/>
            <a:ext cx="1181100" cy="469900"/>
            <a:chOff x="10360402" y="5902961"/>
            <a:chExt cx="1181100" cy="4699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01B0F39-87FE-3179-6719-D27317BC4636}"/>
                </a:ext>
              </a:extLst>
            </p:cNvPr>
            <p:cNvSpPr/>
            <p:nvPr userDrawn="1"/>
          </p:nvSpPr>
          <p:spPr>
            <a:xfrm>
              <a:off x="10360402" y="5902961"/>
              <a:ext cx="1181100" cy="4699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FBE2652-1DB7-C7AA-FC4B-EABEF61C720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4962" y="6137911"/>
              <a:ext cx="571980" cy="0"/>
            </a:xfrm>
            <a:prstGeom prst="straightConnector1">
              <a:avLst/>
            </a:prstGeom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61099F-5620-C972-6F84-A69A5C6CE3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4960329"/>
            <a:ext cx="4754563" cy="99104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3200">
                <a:latin typeface="League Spartan" panose="00000800000000000000" pitchFamily="50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Click here to change Chapter Title </a:t>
            </a:r>
          </a:p>
        </p:txBody>
      </p:sp>
    </p:spTree>
    <p:extLst>
      <p:ext uri="{BB962C8B-B14F-4D97-AF65-F5344CB8AC3E}">
        <p14:creationId xmlns:p14="http://schemas.microsoft.com/office/powerpoint/2010/main" val="1757748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1 colum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11BD250-5653-4026-83E4-49E8708A93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3444" y="2462213"/>
            <a:ext cx="5009356" cy="325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D24351-C01F-9AEE-9E65-B22F9A3655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05783" y="6282462"/>
            <a:ext cx="20254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b="1" noProof="0" dirty="0"/>
              <a:t>swisscyberinstitute.com </a:t>
            </a:r>
            <a:r>
              <a:rPr lang="en-GB" noProof="0" dirty="0"/>
              <a:t>|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EB8C88-E62A-D455-F3A1-C8D9A3DC7B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3444" y="1227244"/>
            <a:ext cx="889555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latin typeface="League Spartan" panose="00000800000000000000" pitchFamily="50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GB" dirty="0"/>
              <a:t>Click to edit the Slide Title</a:t>
            </a: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8049424F-B1D1-E620-52E0-451CCAA7FC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61368" y="2462213"/>
            <a:ext cx="5011200" cy="325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endParaRPr lang="en-GB" noProof="0" dirty="0"/>
          </a:p>
        </p:txBody>
      </p:sp>
      <p:pic>
        <p:nvPicPr>
          <p:cNvPr id="12" name="Imagen 6" descr="Forma, Flecha&#10;&#10;Descripción generada automáticamente">
            <a:extLst>
              <a:ext uri="{FF2B5EF4-FFF2-40B4-BE49-F238E27FC236}">
                <a16:creationId xmlns:a16="http://schemas.microsoft.com/office/drawing/2014/main" id="{E48D454F-C6B6-2C65-33DE-4CDBC5C430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" y="238987"/>
            <a:ext cx="283825" cy="486205"/>
          </a:xfrm>
          <a:prstGeom prst="rect">
            <a:avLst/>
          </a:prstGeom>
        </p:spPr>
      </p:pic>
      <p:cxnSp>
        <p:nvCxnSpPr>
          <p:cNvPr id="13" name="Conector recto 13">
            <a:extLst>
              <a:ext uri="{FF2B5EF4-FFF2-40B4-BE49-F238E27FC236}">
                <a16:creationId xmlns:a16="http://schemas.microsoft.com/office/drawing/2014/main" id="{E4A8C0C5-9F07-57C6-696B-582FB0C9E0D0}"/>
              </a:ext>
            </a:extLst>
          </p:cNvPr>
          <p:cNvCxnSpPr>
            <a:cxnSpLocks/>
          </p:cNvCxnSpPr>
          <p:nvPr userDrawn="1"/>
        </p:nvCxnSpPr>
        <p:spPr>
          <a:xfrm>
            <a:off x="812800" y="482090"/>
            <a:ext cx="88963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5AD630C-5F9E-566F-FBEC-D6EC40D7C1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5" r="-252"/>
          <a:stretch/>
        </p:blipFill>
        <p:spPr>
          <a:xfrm rot="10800000" flipV="1">
            <a:off x="9587256" y="-2720"/>
            <a:ext cx="2604743" cy="828220"/>
          </a:xfrm>
          <a:prstGeom prst="rect">
            <a:avLst/>
          </a:prstGeom>
          <a:effectLst/>
        </p:spPr>
      </p:pic>
      <p:sp>
        <p:nvSpPr>
          <p:cNvPr id="16" name="Rectángulo 6">
            <a:extLst>
              <a:ext uri="{FF2B5EF4-FFF2-40B4-BE49-F238E27FC236}">
                <a16:creationId xmlns:a16="http://schemas.microsoft.com/office/drawing/2014/main" id="{E84D19B9-0CA8-9E27-FEB8-B4AD7D1F379B}"/>
              </a:ext>
            </a:extLst>
          </p:cNvPr>
          <p:cNvSpPr/>
          <p:nvPr userDrawn="1"/>
        </p:nvSpPr>
        <p:spPr>
          <a:xfrm>
            <a:off x="11289889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/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:a16="http://schemas.microsoft.com/office/drawing/2014/main" id="{05B99BA6-3FF4-5C90-1DC2-FACA17F4B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888" y="6282462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Ocean Sans Std Bold" panose="020B0806060508020204" pitchFamily="34" charset="0"/>
              </a:defRPr>
            </a:lvl1pPr>
          </a:lstStyle>
          <a:p>
            <a:fld id="{A71CFA8E-D908-4050-B978-2C3308A020A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2027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1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11BD250-5653-4026-83E4-49E8708A93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3444" y="2462213"/>
            <a:ext cx="3073414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>
                <a:solidFill>
                  <a:srgbClr val="C00000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D24351-C01F-9AEE-9E65-B22F9A3655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05783" y="6282462"/>
            <a:ext cx="20254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b="1" noProof="0" dirty="0"/>
              <a:t>swisscyberinstitute.com </a:t>
            </a:r>
            <a:r>
              <a:rPr lang="en-GB" noProof="0" dirty="0"/>
              <a:t>|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EB8C88-E62A-D455-F3A1-C8D9A3DC7B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3444" y="1227244"/>
            <a:ext cx="889555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latin typeface="League Spartan" panose="00000800000000000000" pitchFamily="50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GB" dirty="0"/>
              <a:t>Click to edit the Slide Title</a:t>
            </a:r>
          </a:p>
        </p:txBody>
      </p:sp>
      <p:pic>
        <p:nvPicPr>
          <p:cNvPr id="12" name="Imagen 6" descr="Forma, Flecha&#10;&#10;Descripción generada automáticamente">
            <a:extLst>
              <a:ext uri="{FF2B5EF4-FFF2-40B4-BE49-F238E27FC236}">
                <a16:creationId xmlns:a16="http://schemas.microsoft.com/office/drawing/2014/main" id="{E48D454F-C6B6-2C65-33DE-4CDBC5C430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" y="238987"/>
            <a:ext cx="283825" cy="486205"/>
          </a:xfrm>
          <a:prstGeom prst="rect">
            <a:avLst/>
          </a:prstGeom>
        </p:spPr>
      </p:pic>
      <p:cxnSp>
        <p:nvCxnSpPr>
          <p:cNvPr id="13" name="Conector recto 13">
            <a:extLst>
              <a:ext uri="{FF2B5EF4-FFF2-40B4-BE49-F238E27FC236}">
                <a16:creationId xmlns:a16="http://schemas.microsoft.com/office/drawing/2014/main" id="{E4A8C0C5-9F07-57C6-696B-582FB0C9E0D0}"/>
              </a:ext>
            </a:extLst>
          </p:cNvPr>
          <p:cNvCxnSpPr>
            <a:cxnSpLocks/>
          </p:cNvCxnSpPr>
          <p:nvPr userDrawn="1"/>
        </p:nvCxnSpPr>
        <p:spPr>
          <a:xfrm>
            <a:off x="812800" y="482090"/>
            <a:ext cx="88963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5AD630C-5F9E-566F-FBEC-D6EC40D7C1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5" r="-252"/>
          <a:stretch/>
        </p:blipFill>
        <p:spPr>
          <a:xfrm rot="10800000" flipV="1">
            <a:off x="9587256" y="-2720"/>
            <a:ext cx="2604743" cy="828220"/>
          </a:xfrm>
          <a:prstGeom prst="rect">
            <a:avLst/>
          </a:prstGeom>
          <a:effectLst/>
        </p:spPr>
      </p:pic>
      <p:sp>
        <p:nvSpPr>
          <p:cNvPr id="16" name="Rectángulo 6">
            <a:extLst>
              <a:ext uri="{FF2B5EF4-FFF2-40B4-BE49-F238E27FC236}">
                <a16:creationId xmlns:a16="http://schemas.microsoft.com/office/drawing/2014/main" id="{E84D19B9-0CA8-9E27-FEB8-B4AD7D1F379B}"/>
              </a:ext>
            </a:extLst>
          </p:cNvPr>
          <p:cNvSpPr/>
          <p:nvPr userDrawn="1"/>
        </p:nvSpPr>
        <p:spPr>
          <a:xfrm>
            <a:off x="11289889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/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:a16="http://schemas.microsoft.com/office/drawing/2014/main" id="{05B99BA6-3FF4-5C90-1DC2-FACA17F4B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888" y="6282462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Ocean Sans Std Bold" panose="020B0806060508020204" pitchFamily="34" charset="0"/>
              </a:defRPr>
            </a:lvl1pPr>
          </a:lstStyle>
          <a:p>
            <a:fld id="{A71CFA8E-D908-4050-B978-2C3308A020A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Marcador de texto 8">
            <a:extLst>
              <a:ext uri="{FF2B5EF4-FFF2-40B4-BE49-F238E27FC236}">
                <a16:creationId xmlns:a16="http://schemas.microsoft.com/office/drawing/2014/main" id="{6B5645ED-8D6B-9AB2-71EB-E5DDFD0E3E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4542" y="2462213"/>
            <a:ext cx="3073414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>
                <a:solidFill>
                  <a:srgbClr val="C00000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A100952D-C17B-0BDD-82AB-265C05D33E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0549" y="2462213"/>
            <a:ext cx="3073414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>
                <a:solidFill>
                  <a:srgbClr val="C00000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BECAE95B-6D9E-ACD1-001E-E0BF55497A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3444" y="3185420"/>
            <a:ext cx="3073414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1308510C-8818-47CF-7925-35313866DF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74542" y="3185420"/>
            <a:ext cx="3073414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8" name="Marcador de texto 8">
            <a:extLst>
              <a:ext uri="{FF2B5EF4-FFF2-40B4-BE49-F238E27FC236}">
                <a16:creationId xmlns:a16="http://schemas.microsoft.com/office/drawing/2014/main" id="{AC01FB9A-F07C-B624-D35F-0B6CE0335F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0549" y="3185420"/>
            <a:ext cx="3073414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23309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us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pie de página 4">
            <a:extLst>
              <a:ext uri="{FF2B5EF4-FFF2-40B4-BE49-F238E27FC236}">
                <a16:creationId xmlns:a16="http://schemas.microsoft.com/office/drawing/2014/main" id="{C719749C-34CA-843A-1C16-FE592A8CC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05783" y="6282462"/>
            <a:ext cx="20254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b="1" noProof="0" dirty="0"/>
              <a:t>swisscyberinstitute.com </a:t>
            </a:r>
            <a:r>
              <a:rPr lang="en-GB" noProof="0" dirty="0"/>
              <a:t>|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4D77449A-6E9D-4056-A624-768D967B7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729" y="2506662"/>
            <a:ext cx="10536906" cy="3162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BBA43-E546-4F03-182B-BBF300E466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3444" y="1227244"/>
            <a:ext cx="889555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latin typeface="League Spartan" panose="00000800000000000000" pitchFamily="50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GB" dirty="0"/>
              <a:t>Click to edit The Slide Title</a:t>
            </a:r>
          </a:p>
        </p:txBody>
      </p:sp>
      <p:pic>
        <p:nvPicPr>
          <p:cNvPr id="18" name="Imagen 6" descr="Forma, Flecha&#10;&#10;Descripción generada automáticamente">
            <a:extLst>
              <a:ext uri="{FF2B5EF4-FFF2-40B4-BE49-F238E27FC236}">
                <a16:creationId xmlns:a16="http://schemas.microsoft.com/office/drawing/2014/main" id="{6B50CCA7-9A05-84A7-A648-28F514E37B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" y="238987"/>
            <a:ext cx="283825" cy="486205"/>
          </a:xfrm>
          <a:prstGeom prst="rect">
            <a:avLst/>
          </a:prstGeom>
        </p:spPr>
      </p:pic>
      <p:cxnSp>
        <p:nvCxnSpPr>
          <p:cNvPr id="19" name="Conector recto 13">
            <a:extLst>
              <a:ext uri="{FF2B5EF4-FFF2-40B4-BE49-F238E27FC236}">
                <a16:creationId xmlns:a16="http://schemas.microsoft.com/office/drawing/2014/main" id="{EE3E2A25-398A-C7B8-0C3E-EA142C6A004E}"/>
              </a:ext>
            </a:extLst>
          </p:cNvPr>
          <p:cNvCxnSpPr>
            <a:cxnSpLocks/>
          </p:cNvCxnSpPr>
          <p:nvPr userDrawn="1"/>
        </p:nvCxnSpPr>
        <p:spPr>
          <a:xfrm>
            <a:off x="812800" y="482090"/>
            <a:ext cx="88963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FF79729-DC7D-6C8A-ADC5-A48F87783B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5" r="-252"/>
          <a:stretch/>
        </p:blipFill>
        <p:spPr>
          <a:xfrm rot="10800000" flipV="1">
            <a:off x="9587256" y="-2720"/>
            <a:ext cx="2604743" cy="828220"/>
          </a:xfrm>
          <a:prstGeom prst="rect">
            <a:avLst/>
          </a:prstGeom>
          <a:effectLst/>
        </p:spPr>
      </p:pic>
      <p:sp>
        <p:nvSpPr>
          <p:cNvPr id="23" name="Rectángulo 6">
            <a:extLst>
              <a:ext uri="{FF2B5EF4-FFF2-40B4-BE49-F238E27FC236}">
                <a16:creationId xmlns:a16="http://schemas.microsoft.com/office/drawing/2014/main" id="{9DFE9C34-5D31-8074-AF04-63E293012A69}"/>
              </a:ext>
            </a:extLst>
          </p:cNvPr>
          <p:cNvSpPr/>
          <p:nvPr userDrawn="1"/>
        </p:nvSpPr>
        <p:spPr>
          <a:xfrm>
            <a:off x="11289889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/>
          </a:p>
        </p:txBody>
      </p:sp>
      <p:sp>
        <p:nvSpPr>
          <p:cNvPr id="24" name="Marcador de número de diapositiva 5">
            <a:extLst>
              <a:ext uri="{FF2B5EF4-FFF2-40B4-BE49-F238E27FC236}">
                <a16:creationId xmlns:a16="http://schemas.microsoft.com/office/drawing/2014/main" id="{01E01712-32F7-4418-1FB6-452748938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888" y="6282462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Ocean Sans Std Bold" panose="020B0806060508020204" pitchFamily="34" charset="0"/>
              </a:defRPr>
            </a:lvl1pPr>
          </a:lstStyle>
          <a:p>
            <a:fld id="{A71CFA8E-D908-4050-B978-2C3308A020A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3817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+ Pictures Sponsor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8">
            <a:extLst>
              <a:ext uri="{FF2B5EF4-FFF2-40B4-BE49-F238E27FC236}">
                <a16:creationId xmlns:a16="http://schemas.microsoft.com/office/drawing/2014/main" id="{C99E0C8D-4E3A-4EE3-A712-FA4E66A314B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73474" y="2370494"/>
            <a:ext cx="2913525" cy="35159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noProof="0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32BF93BF-12AC-4A0B-8A1B-ACDC021D49B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461325" y="5018519"/>
            <a:ext cx="1111243" cy="867930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Click to add picture footnote</a:t>
            </a:r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E7A40A10-E86B-AFFF-4FC0-E2050FAFC6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3729" y="2910751"/>
            <a:ext cx="1205193" cy="120512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15" name="Picture Placeholder 20">
            <a:extLst>
              <a:ext uri="{FF2B5EF4-FFF2-40B4-BE49-F238E27FC236}">
                <a16:creationId xmlns:a16="http://schemas.microsoft.com/office/drawing/2014/main" id="{AC01ED35-A13E-2390-D8FD-04FB5FE9DFB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42803" y="2910751"/>
            <a:ext cx="1205193" cy="120512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16" name="Picture Placeholder 20">
            <a:extLst>
              <a:ext uri="{FF2B5EF4-FFF2-40B4-BE49-F238E27FC236}">
                <a16:creationId xmlns:a16="http://schemas.microsoft.com/office/drawing/2014/main" id="{6D2586F9-8F0A-2382-431C-9FAD527B18C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208139" y="2910751"/>
            <a:ext cx="1205193" cy="120512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GB" dirty="0"/>
          </a:p>
        </p:txBody>
      </p:sp>
      <p:pic>
        <p:nvPicPr>
          <p:cNvPr id="17" name="Imagen 6" descr="Forma, Flecha&#10;&#10;Descripción generada automáticamente">
            <a:extLst>
              <a:ext uri="{FF2B5EF4-FFF2-40B4-BE49-F238E27FC236}">
                <a16:creationId xmlns:a16="http://schemas.microsoft.com/office/drawing/2014/main" id="{1985B737-D9AF-026B-4CAB-E38D607007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" y="238987"/>
            <a:ext cx="283825" cy="486205"/>
          </a:xfrm>
          <a:prstGeom prst="rect">
            <a:avLst/>
          </a:prstGeom>
        </p:spPr>
      </p:pic>
      <p:cxnSp>
        <p:nvCxnSpPr>
          <p:cNvPr id="25" name="Conector recto 13">
            <a:extLst>
              <a:ext uri="{FF2B5EF4-FFF2-40B4-BE49-F238E27FC236}">
                <a16:creationId xmlns:a16="http://schemas.microsoft.com/office/drawing/2014/main" id="{4A492A20-3750-159A-29B4-7E3012E87AD9}"/>
              </a:ext>
            </a:extLst>
          </p:cNvPr>
          <p:cNvCxnSpPr>
            <a:cxnSpLocks/>
          </p:cNvCxnSpPr>
          <p:nvPr userDrawn="1"/>
        </p:nvCxnSpPr>
        <p:spPr>
          <a:xfrm>
            <a:off x="812800" y="482090"/>
            <a:ext cx="88963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ED3243C2-B014-57E6-B216-950AB01838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5" r="-252"/>
          <a:stretch/>
        </p:blipFill>
        <p:spPr>
          <a:xfrm rot="10800000" flipV="1">
            <a:off x="9587256" y="-2720"/>
            <a:ext cx="2604743" cy="828220"/>
          </a:xfrm>
          <a:prstGeom prst="rect">
            <a:avLst/>
          </a:prstGeom>
          <a:effectLst/>
        </p:spPr>
      </p:pic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3D43314A-5A0F-5F8F-3E4E-74A92EAED4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3444" y="1227244"/>
            <a:ext cx="889555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latin typeface="League Spartan" panose="00000800000000000000" pitchFamily="50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GB" dirty="0"/>
              <a:t>Click to edit The Slide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8464BCD-B609-E6A8-C9D4-DD414540A2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501" y="4318678"/>
            <a:ext cx="1891647" cy="102387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tabLst>
                <a:tab pos="266700" algn="l"/>
                <a:tab pos="450850" algn="l"/>
              </a:tabLst>
              <a:defRPr sz="1800">
                <a:solidFill>
                  <a:srgbClr val="C00000"/>
                </a:solidFill>
              </a:defRPr>
            </a:lvl1pPr>
            <a:lvl2pPr marL="0" indent="0" algn="ctr">
              <a:buNone/>
              <a:tabLst/>
              <a:defRPr sz="1600"/>
            </a:lvl2pPr>
            <a:lvl3pPr marL="914400" indent="0" algn="ctr">
              <a:buNone/>
              <a:tabLst>
                <a:tab pos="266700" algn="l"/>
                <a:tab pos="450850" algn="l"/>
              </a:tabLst>
              <a:defRPr/>
            </a:lvl3pPr>
            <a:lvl4pPr marL="0" indent="0" algn="ctr">
              <a:buNone/>
              <a:tabLst/>
              <a:defRPr sz="1200"/>
            </a:lvl4pPr>
            <a:lvl5pPr marL="1828800" indent="0" algn="ctr">
              <a:buNone/>
              <a:tabLst>
                <a:tab pos="266700" algn="l"/>
                <a:tab pos="450850" algn="l"/>
              </a:tabLst>
              <a:defRPr/>
            </a:lvl5pPr>
          </a:lstStyle>
          <a:p>
            <a:pPr lvl="0"/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Click to add company name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2E2BD58B-4AE3-FCB6-8B79-A703011D0D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94530" y="4318678"/>
            <a:ext cx="1891647" cy="102387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tabLst>
                <a:tab pos="266700" algn="l"/>
                <a:tab pos="450850" algn="l"/>
              </a:tabLst>
              <a:defRPr sz="1800">
                <a:solidFill>
                  <a:srgbClr val="C00000"/>
                </a:solidFill>
              </a:defRPr>
            </a:lvl1pPr>
            <a:lvl2pPr marL="0" indent="0" algn="ctr">
              <a:buNone/>
              <a:tabLst/>
              <a:defRPr sz="1600"/>
            </a:lvl2pPr>
            <a:lvl3pPr marL="914400" indent="0" algn="ctr">
              <a:buNone/>
              <a:tabLst>
                <a:tab pos="266700" algn="l"/>
                <a:tab pos="450850" algn="l"/>
              </a:tabLst>
              <a:defRPr/>
            </a:lvl3pPr>
            <a:lvl4pPr marL="0" indent="0" algn="ctr">
              <a:buNone/>
              <a:tabLst/>
              <a:defRPr sz="1200"/>
            </a:lvl4pPr>
            <a:lvl5pPr marL="1828800" indent="0" algn="ctr">
              <a:buNone/>
              <a:tabLst>
                <a:tab pos="266700" algn="l"/>
                <a:tab pos="450850" algn="l"/>
              </a:tabLst>
              <a:defRPr/>
            </a:lvl5pPr>
          </a:lstStyle>
          <a:p>
            <a:pPr lvl="0"/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Click to add company name</a:t>
            </a:r>
          </a:p>
        </p:txBody>
      </p:sp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F5D9CD66-98D8-8C3B-FF0B-8A1B7DB675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64911" y="4318678"/>
            <a:ext cx="1891647" cy="102387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tabLst>
                <a:tab pos="266700" algn="l"/>
                <a:tab pos="450850" algn="l"/>
              </a:tabLst>
              <a:defRPr sz="1800">
                <a:solidFill>
                  <a:srgbClr val="C00000"/>
                </a:solidFill>
              </a:defRPr>
            </a:lvl1pPr>
            <a:lvl2pPr marL="0" indent="0" algn="ctr">
              <a:buNone/>
              <a:tabLst/>
              <a:defRPr sz="1600"/>
            </a:lvl2pPr>
            <a:lvl3pPr marL="914400" indent="0" algn="ctr">
              <a:buNone/>
              <a:tabLst>
                <a:tab pos="266700" algn="l"/>
                <a:tab pos="450850" algn="l"/>
              </a:tabLst>
              <a:defRPr/>
            </a:lvl3pPr>
            <a:lvl4pPr marL="0" indent="0" algn="ctr">
              <a:buNone/>
              <a:tabLst/>
              <a:defRPr sz="1200"/>
            </a:lvl4pPr>
            <a:lvl5pPr marL="1828800" indent="0" algn="ctr">
              <a:buNone/>
              <a:tabLst>
                <a:tab pos="266700" algn="l"/>
                <a:tab pos="450850" algn="l"/>
              </a:tabLst>
              <a:defRPr/>
            </a:lvl5pPr>
          </a:lstStyle>
          <a:p>
            <a:pPr lvl="0"/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Click to add company name</a:t>
            </a:r>
          </a:p>
        </p:txBody>
      </p:sp>
      <p:sp>
        <p:nvSpPr>
          <p:cNvPr id="33" name="Marcador de pie de página 4">
            <a:extLst>
              <a:ext uri="{FF2B5EF4-FFF2-40B4-BE49-F238E27FC236}">
                <a16:creationId xmlns:a16="http://schemas.microsoft.com/office/drawing/2014/main" id="{FDACA4E2-B864-B80D-33EA-E0CF4B2178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05783" y="6282462"/>
            <a:ext cx="20254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b="1" noProof="0" dirty="0"/>
              <a:t>swisscyberinstitute.com </a:t>
            </a:r>
            <a:r>
              <a:rPr lang="en-GB" noProof="0" dirty="0"/>
              <a:t>|</a:t>
            </a:r>
          </a:p>
        </p:txBody>
      </p:sp>
      <p:sp>
        <p:nvSpPr>
          <p:cNvPr id="34" name="Rectángulo 6">
            <a:extLst>
              <a:ext uri="{FF2B5EF4-FFF2-40B4-BE49-F238E27FC236}">
                <a16:creationId xmlns:a16="http://schemas.microsoft.com/office/drawing/2014/main" id="{1BE5ACE1-2A0C-EDA5-9B51-118AFA73E218}"/>
              </a:ext>
            </a:extLst>
          </p:cNvPr>
          <p:cNvSpPr/>
          <p:nvPr userDrawn="1"/>
        </p:nvSpPr>
        <p:spPr>
          <a:xfrm>
            <a:off x="11289889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/>
          </a:p>
        </p:txBody>
      </p:sp>
      <p:sp>
        <p:nvSpPr>
          <p:cNvPr id="35" name="Marcador de número de diapositiva 5">
            <a:extLst>
              <a:ext uri="{FF2B5EF4-FFF2-40B4-BE49-F238E27FC236}">
                <a16:creationId xmlns:a16="http://schemas.microsoft.com/office/drawing/2014/main" id="{D7E1554E-D040-330A-92B7-2C3A6E8E8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888" y="6282462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Ocean Sans Std Bold" panose="020B0806060508020204" pitchFamily="34" charset="0"/>
              </a:defRPr>
            </a:lvl1pPr>
          </a:lstStyle>
          <a:p>
            <a:fld id="{A71CFA8E-D908-4050-B978-2C3308A020A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2639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s + Pictures Sponsor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8">
            <a:extLst>
              <a:ext uri="{FF2B5EF4-FFF2-40B4-BE49-F238E27FC236}">
                <a16:creationId xmlns:a16="http://schemas.microsoft.com/office/drawing/2014/main" id="{C99E0C8D-4E3A-4EE3-A712-FA4E66A314B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73474" y="2370494"/>
            <a:ext cx="2913525" cy="35159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noProof="0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32BF93BF-12AC-4A0B-8A1B-ACDC021D49B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461325" y="5018519"/>
            <a:ext cx="1111243" cy="867930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Click to add picture footnote</a:t>
            </a:r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E7A40A10-E86B-AFFF-4FC0-E2050FAFC6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3729" y="2910751"/>
            <a:ext cx="1205193" cy="120512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15" name="Picture Placeholder 20">
            <a:extLst>
              <a:ext uri="{FF2B5EF4-FFF2-40B4-BE49-F238E27FC236}">
                <a16:creationId xmlns:a16="http://schemas.microsoft.com/office/drawing/2014/main" id="{AC01ED35-A13E-2390-D8FD-04FB5FE9DFB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42803" y="2910751"/>
            <a:ext cx="1205193" cy="120512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16" name="Picture Placeholder 20">
            <a:extLst>
              <a:ext uri="{FF2B5EF4-FFF2-40B4-BE49-F238E27FC236}">
                <a16:creationId xmlns:a16="http://schemas.microsoft.com/office/drawing/2014/main" id="{6D2586F9-8F0A-2382-431C-9FAD527B18C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208139" y="2910751"/>
            <a:ext cx="1205193" cy="120512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GB" dirty="0"/>
          </a:p>
        </p:txBody>
      </p:sp>
      <p:pic>
        <p:nvPicPr>
          <p:cNvPr id="17" name="Imagen 6" descr="Forma, Flecha&#10;&#10;Descripción generada automáticamente">
            <a:extLst>
              <a:ext uri="{FF2B5EF4-FFF2-40B4-BE49-F238E27FC236}">
                <a16:creationId xmlns:a16="http://schemas.microsoft.com/office/drawing/2014/main" id="{1985B737-D9AF-026B-4CAB-E38D607007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" y="238987"/>
            <a:ext cx="283825" cy="486205"/>
          </a:xfrm>
          <a:prstGeom prst="rect">
            <a:avLst/>
          </a:prstGeom>
        </p:spPr>
      </p:pic>
      <p:cxnSp>
        <p:nvCxnSpPr>
          <p:cNvPr id="25" name="Conector recto 13">
            <a:extLst>
              <a:ext uri="{FF2B5EF4-FFF2-40B4-BE49-F238E27FC236}">
                <a16:creationId xmlns:a16="http://schemas.microsoft.com/office/drawing/2014/main" id="{4A492A20-3750-159A-29B4-7E3012E87AD9}"/>
              </a:ext>
            </a:extLst>
          </p:cNvPr>
          <p:cNvCxnSpPr>
            <a:cxnSpLocks/>
          </p:cNvCxnSpPr>
          <p:nvPr userDrawn="1"/>
        </p:nvCxnSpPr>
        <p:spPr>
          <a:xfrm>
            <a:off x="812800" y="482090"/>
            <a:ext cx="88963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ED3243C2-B014-57E6-B216-950AB01838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5" r="-252"/>
          <a:stretch/>
        </p:blipFill>
        <p:spPr>
          <a:xfrm rot="10800000" flipV="1">
            <a:off x="9587256" y="-2720"/>
            <a:ext cx="2604743" cy="828220"/>
          </a:xfrm>
          <a:prstGeom prst="rect">
            <a:avLst/>
          </a:prstGeom>
          <a:effectLst/>
        </p:spPr>
      </p:pic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3D43314A-5A0F-5F8F-3E4E-74A92EAED4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3444" y="1227244"/>
            <a:ext cx="889555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latin typeface="League Spartan" panose="00000800000000000000" pitchFamily="50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GB" dirty="0"/>
              <a:t>Click to edit The Slide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8464BCD-B609-E6A8-C9D4-DD414540A2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501" y="4318678"/>
            <a:ext cx="1891647" cy="102387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tabLst>
                <a:tab pos="266700" algn="l"/>
                <a:tab pos="450850" algn="l"/>
              </a:tabLst>
              <a:defRPr sz="1800">
                <a:solidFill>
                  <a:srgbClr val="C00000"/>
                </a:solidFill>
              </a:defRPr>
            </a:lvl1pPr>
            <a:lvl2pPr marL="0" indent="0" algn="ctr">
              <a:buNone/>
              <a:tabLst/>
              <a:defRPr sz="1600"/>
            </a:lvl2pPr>
            <a:lvl3pPr marL="914400" indent="0" algn="ctr">
              <a:buNone/>
              <a:tabLst>
                <a:tab pos="266700" algn="l"/>
                <a:tab pos="450850" algn="l"/>
              </a:tabLst>
              <a:defRPr/>
            </a:lvl3pPr>
            <a:lvl4pPr marL="0" indent="0" algn="ctr">
              <a:buNone/>
              <a:tabLst/>
              <a:defRPr sz="1200"/>
            </a:lvl4pPr>
            <a:lvl5pPr marL="1828800" indent="0" algn="ctr">
              <a:buNone/>
              <a:tabLst>
                <a:tab pos="266700" algn="l"/>
                <a:tab pos="450850" algn="l"/>
              </a:tabLst>
              <a:defRPr/>
            </a:lvl5pPr>
          </a:lstStyle>
          <a:p>
            <a:pPr lvl="0"/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Click to add company name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2E2BD58B-4AE3-FCB6-8B79-A703011D0D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94530" y="4318678"/>
            <a:ext cx="1891647" cy="102387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tabLst>
                <a:tab pos="266700" algn="l"/>
                <a:tab pos="450850" algn="l"/>
              </a:tabLst>
              <a:defRPr sz="1800">
                <a:solidFill>
                  <a:srgbClr val="C00000"/>
                </a:solidFill>
              </a:defRPr>
            </a:lvl1pPr>
            <a:lvl2pPr marL="0" indent="0" algn="ctr">
              <a:buNone/>
              <a:tabLst/>
              <a:defRPr sz="1600"/>
            </a:lvl2pPr>
            <a:lvl3pPr marL="914400" indent="0" algn="ctr">
              <a:buNone/>
              <a:tabLst>
                <a:tab pos="266700" algn="l"/>
                <a:tab pos="450850" algn="l"/>
              </a:tabLst>
              <a:defRPr/>
            </a:lvl3pPr>
            <a:lvl4pPr marL="0" indent="0" algn="ctr">
              <a:buNone/>
              <a:tabLst/>
              <a:defRPr sz="1200"/>
            </a:lvl4pPr>
            <a:lvl5pPr marL="1828800" indent="0" algn="ctr">
              <a:buNone/>
              <a:tabLst>
                <a:tab pos="266700" algn="l"/>
                <a:tab pos="450850" algn="l"/>
              </a:tabLst>
              <a:defRPr/>
            </a:lvl5pPr>
          </a:lstStyle>
          <a:p>
            <a:pPr lvl="0"/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Click to add company name</a:t>
            </a:r>
          </a:p>
        </p:txBody>
      </p:sp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F5D9CD66-98D8-8C3B-FF0B-8A1B7DB675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64911" y="4318678"/>
            <a:ext cx="1891647" cy="102387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tabLst>
                <a:tab pos="266700" algn="l"/>
                <a:tab pos="450850" algn="l"/>
              </a:tabLst>
              <a:defRPr sz="1800">
                <a:solidFill>
                  <a:srgbClr val="C00000"/>
                </a:solidFill>
              </a:defRPr>
            </a:lvl1pPr>
            <a:lvl2pPr marL="0" indent="0" algn="ctr">
              <a:buNone/>
              <a:tabLst/>
              <a:defRPr sz="1600"/>
            </a:lvl2pPr>
            <a:lvl3pPr marL="914400" indent="0" algn="ctr">
              <a:buNone/>
              <a:tabLst>
                <a:tab pos="266700" algn="l"/>
                <a:tab pos="450850" algn="l"/>
              </a:tabLst>
              <a:defRPr/>
            </a:lvl3pPr>
            <a:lvl4pPr marL="0" indent="0" algn="ctr">
              <a:buNone/>
              <a:tabLst/>
              <a:defRPr sz="1200"/>
            </a:lvl4pPr>
            <a:lvl5pPr marL="1828800" indent="0" algn="ctr">
              <a:buNone/>
              <a:tabLst>
                <a:tab pos="266700" algn="l"/>
                <a:tab pos="450850" algn="l"/>
              </a:tabLst>
              <a:defRPr/>
            </a:lvl5pPr>
          </a:lstStyle>
          <a:p>
            <a:pPr lvl="0"/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Click to add company name</a:t>
            </a:r>
          </a:p>
        </p:txBody>
      </p:sp>
      <p:sp>
        <p:nvSpPr>
          <p:cNvPr id="33" name="Marcador de pie de página 4">
            <a:extLst>
              <a:ext uri="{FF2B5EF4-FFF2-40B4-BE49-F238E27FC236}">
                <a16:creationId xmlns:a16="http://schemas.microsoft.com/office/drawing/2014/main" id="{FDACA4E2-B864-B80D-33EA-E0CF4B2178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05783" y="6282462"/>
            <a:ext cx="20254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b="1" noProof="0" dirty="0"/>
              <a:t>swisscyberinstitute.com </a:t>
            </a:r>
            <a:r>
              <a:rPr lang="en-GB" noProof="0" dirty="0"/>
              <a:t>|</a:t>
            </a:r>
          </a:p>
        </p:txBody>
      </p:sp>
      <p:sp>
        <p:nvSpPr>
          <p:cNvPr id="34" name="Rectángulo 6">
            <a:extLst>
              <a:ext uri="{FF2B5EF4-FFF2-40B4-BE49-F238E27FC236}">
                <a16:creationId xmlns:a16="http://schemas.microsoft.com/office/drawing/2014/main" id="{1BE5ACE1-2A0C-EDA5-9B51-118AFA73E218}"/>
              </a:ext>
            </a:extLst>
          </p:cNvPr>
          <p:cNvSpPr/>
          <p:nvPr userDrawn="1"/>
        </p:nvSpPr>
        <p:spPr>
          <a:xfrm>
            <a:off x="11289889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/>
          </a:p>
        </p:txBody>
      </p:sp>
      <p:sp>
        <p:nvSpPr>
          <p:cNvPr id="35" name="Marcador de número de diapositiva 5">
            <a:extLst>
              <a:ext uri="{FF2B5EF4-FFF2-40B4-BE49-F238E27FC236}">
                <a16:creationId xmlns:a16="http://schemas.microsoft.com/office/drawing/2014/main" id="{D7E1554E-D040-330A-92B7-2C3A6E8E8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888" y="6282462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Ocean Sans Std Bold" panose="020B0806060508020204" pitchFamily="34" charset="0"/>
              </a:defRPr>
            </a:lvl1pPr>
          </a:lstStyle>
          <a:p>
            <a:fld id="{A71CFA8E-D908-4050-B978-2C3308A020A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3922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 + Changeable p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6" descr="Forma, Flecha&#10;&#10;Descripción generada automáticamente">
            <a:extLst>
              <a:ext uri="{FF2B5EF4-FFF2-40B4-BE49-F238E27FC236}">
                <a16:creationId xmlns:a16="http://schemas.microsoft.com/office/drawing/2014/main" id="{E044FCEC-D4E5-FF70-320F-BA83622A20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" y="238987"/>
            <a:ext cx="283825" cy="486205"/>
          </a:xfrm>
          <a:prstGeom prst="rect">
            <a:avLst/>
          </a:prstGeom>
        </p:spPr>
      </p:pic>
      <p:cxnSp>
        <p:nvCxnSpPr>
          <p:cNvPr id="12" name="Conector recto 13">
            <a:extLst>
              <a:ext uri="{FF2B5EF4-FFF2-40B4-BE49-F238E27FC236}">
                <a16:creationId xmlns:a16="http://schemas.microsoft.com/office/drawing/2014/main" id="{5A67B187-61C8-5CC6-D352-F781C08994FF}"/>
              </a:ext>
            </a:extLst>
          </p:cNvPr>
          <p:cNvCxnSpPr>
            <a:cxnSpLocks/>
          </p:cNvCxnSpPr>
          <p:nvPr userDrawn="1"/>
        </p:nvCxnSpPr>
        <p:spPr>
          <a:xfrm>
            <a:off x="812800" y="482090"/>
            <a:ext cx="88963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26D07E2-DADA-DA41-4659-606F53B4BD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5" r="-252"/>
          <a:stretch/>
        </p:blipFill>
        <p:spPr>
          <a:xfrm rot="10800000" flipV="1">
            <a:off x="9587256" y="-2720"/>
            <a:ext cx="2604743" cy="828220"/>
          </a:xfrm>
          <a:prstGeom prst="rect">
            <a:avLst/>
          </a:prstGeom>
          <a:effectLst/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F8B337E-C060-63A7-4FEC-74914125EF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3444" y="1227244"/>
            <a:ext cx="889555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latin typeface="League Spartan" panose="00000800000000000000" pitchFamily="50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GB" dirty="0"/>
              <a:t>Click to edit the Slide Title</a:t>
            </a:r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E2BE0678-5F2D-F13C-9737-752AA68EE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05783" y="6282462"/>
            <a:ext cx="20254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b="1" noProof="0" dirty="0"/>
              <a:t>swisscyberinstitute.com </a:t>
            </a:r>
            <a:r>
              <a:rPr lang="en-GB" noProof="0" dirty="0"/>
              <a:t>|</a:t>
            </a:r>
          </a:p>
        </p:txBody>
      </p:sp>
      <p:sp>
        <p:nvSpPr>
          <p:cNvPr id="9" name="Rectángulo 6">
            <a:extLst>
              <a:ext uri="{FF2B5EF4-FFF2-40B4-BE49-F238E27FC236}">
                <a16:creationId xmlns:a16="http://schemas.microsoft.com/office/drawing/2014/main" id="{BC40222F-B5B2-6B1E-5F2C-91999CB79D46}"/>
              </a:ext>
            </a:extLst>
          </p:cNvPr>
          <p:cNvSpPr/>
          <p:nvPr userDrawn="1"/>
        </p:nvSpPr>
        <p:spPr>
          <a:xfrm>
            <a:off x="11289889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B87AAC9A-1FD3-EA50-28BF-4743F55803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888" y="6282462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Ocean Sans Std Bold" panose="020B0806060508020204" pitchFamily="34" charset="0"/>
              </a:defRPr>
            </a:lvl1pPr>
          </a:lstStyle>
          <a:p>
            <a:fld id="{A71CFA8E-D908-4050-B978-2C3308A020A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BD839715-F92B-7B8B-F608-0CB821B1F5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04188" y="2121386"/>
            <a:ext cx="968217" cy="96815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15" name="Picture Placeholder 20">
            <a:extLst>
              <a:ext uri="{FF2B5EF4-FFF2-40B4-BE49-F238E27FC236}">
                <a16:creationId xmlns:a16="http://schemas.microsoft.com/office/drawing/2014/main" id="{9589CAF6-3C9B-E2DD-A1D5-BB166E3E099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93262" y="2121386"/>
            <a:ext cx="968217" cy="96815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16" name="Picture Placeholder 20">
            <a:extLst>
              <a:ext uri="{FF2B5EF4-FFF2-40B4-BE49-F238E27FC236}">
                <a16:creationId xmlns:a16="http://schemas.microsoft.com/office/drawing/2014/main" id="{E0E9A662-5ED2-C156-55C2-9C345573EFE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558598" y="2121386"/>
            <a:ext cx="968217" cy="96815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77079498-F4CE-FA05-54AC-4540B7BF73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3729" y="3205116"/>
            <a:ext cx="1700901" cy="8022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tabLst>
                <a:tab pos="266700" algn="l"/>
                <a:tab pos="450850" algn="l"/>
              </a:tabLst>
              <a:defRPr sz="1600">
                <a:solidFill>
                  <a:srgbClr val="C00000"/>
                </a:solidFill>
              </a:defRPr>
            </a:lvl1pPr>
            <a:lvl2pPr marL="0" indent="0" algn="ctr">
              <a:buNone/>
              <a:tabLst/>
              <a:defRPr sz="1400"/>
            </a:lvl2pPr>
            <a:lvl3pPr marL="914400" indent="0" algn="ctr">
              <a:buNone/>
              <a:tabLst>
                <a:tab pos="266700" algn="l"/>
                <a:tab pos="450850" algn="l"/>
              </a:tabLst>
              <a:defRPr/>
            </a:lvl3pPr>
            <a:lvl4pPr marL="0" indent="0" algn="ctr">
              <a:buNone/>
              <a:tabLst/>
              <a:defRPr sz="1200"/>
            </a:lvl4pPr>
            <a:lvl5pPr marL="1828800" indent="0" algn="ctr">
              <a:buNone/>
              <a:tabLst>
                <a:tab pos="266700" algn="l"/>
                <a:tab pos="450850" algn="l"/>
              </a:tabLst>
              <a:defRPr/>
            </a:lvl5pPr>
          </a:lstStyle>
          <a:p>
            <a:pPr lvl="0"/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Company name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CCD536D-A756-683B-68C0-B6CDD2A6DB8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1535" y="3205116"/>
            <a:ext cx="1700902" cy="8022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tabLst>
                <a:tab pos="266700" algn="l"/>
                <a:tab pos="450850" algn="l"/>
              </a:tabLst>
              <a:defRPr sz="1600">
                <a:solidFill>
                  <a:srgbClr val="C00000"/>
                </a:solidFill>
              </a:defRPr>
            </a:lvl1pPr>
            <a:lvl2pPr marL="0" indent="0" algn="ctr">
              <a:buNone/>
              <a:tabLst/>
              <a:defRPr sz="1400"/>
            </a:lvl2pPr>
            <a:lvl3pPr marL="914400" indent="0" algn="ctr">
              <a:buNone/>
              <a:tabLst>
                <a:tab pos="266700" algn="l"/>
                <a:tab pos="450850" algn="l"/>
              </a:tabLst>
              <a:defRPr/>
            </a:lvl3pPr>
            <a:lvl4pPr marL="0" indent="0" algn="ctr">
              <a:buNone/>
              <a:tabLst/>
              <a:defRPr sz="1200"/>
            </a:lvl4pPr>
            <a:lvl5pPr marL="1828800" indent="0" algn="ctr">
              <a:buNone/>
              <a:tabLst>
                <a:tab pos="266700" algn="l"/>
                <a:tab pos="450850" algn="l"/>
              </a:tabLst>
              <a:defRPr/>
            </a:lvl5pPr>
          </a:lstStyle>
          <a:p>
            <a:pPr lvl="0"/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Company name</a:t>
            </a:r>
          </a:p>
        </p:txBody>
      </p:sp>
      <p:sp>
        <p:nvSpPr>
          <p:cNvPr id="19" name="Text Placeholder 29">
            <a:extLst>
              <a:ext uri="{FF2B5EF4-FFF2-40B4-BE49-F238E27FC236}">
                <a16:creationId xmlns:a16="http://schemas.microsoft.com/office/drawing/2014/main" id="{3E324F89-CBEF-FC5D-E40B-05C589066B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90489" y="3205116"/>
            <a:ext cx="1700902" cy="8022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tabLst>
                <a:tab pos="266700" algn="l"/>
                <a:tab pos="450850" algn="l"/>
              </a:tabLst>
              <a:defRPr sz="1600">
                <a:solidFill>
                  <a:srgbClr val="C00000"/>
                </a:solidFill>
              </a:defRPr>
            </a:lvl1pPr>
            <a:lvl2pPr marL="0" indent="0" algn="ctr">
              <a:buNone/>
              <a:tabLst/>
              <a:defRPr sz="1400"/>
            </a:lvl2pPr>
            <a:lvl3pPr marL="914400" indent="0" algn="ctr">
              <a:buNone/>
              <a:tabLst>
                <a:tab pos="266700" algn="l"/>
                <a:tab pos="450850" algn="l"/>
              </a:tabLst>
              <a:defRPr/>
            </a:lvl3pPr>
            <a:lvl4pPr marL="0" indent="0" algn="ctr">
              <a:buNone/>
              <a:tabLst/>
              <a:defRPr sz="1200"/>
            </a:lvl4pPr>
            <a:lvl5pPr marL="1828800" indent="0" algn="ctr">
              <a:buNone/>
              <a:tabLst>
                <a:tab pos="266700" algn="l"/>
                <a:tab pos="450850" algn="l"/>
              </a:tabLst>
              <a:defRPr/>
            </a:lvl5pPr>
          </a:lstStyle>
          <a:p>
            <a:pPr lvl="0"/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Company name</a:t>
            </a:r>
          </a:p>
        </p:txBody>
      </p:sp>
      <p:sp>
        <p:nvSpPr>
          <p:cNvPr id="20" name="Marcador de texto 8">
            <a:extLst>
              <a:ext uri="{FF2B5EF4-FFF2-40B4-BE49-F238E27FC236}">
                <a16:creationId xmlns:a16="http://schemas.microsoft.com/office/drawing/2014/main" id="{68E26AB8-DF9B-1BA5-88F6-EB8144679E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4703" y="2304267"/>
            <a:ext cx="3256294" cy="679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C00000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8C90D0F8-FD59-DB56-00ED-F367B61DFAB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634703" y="3202041"/>
            <a:ext cx="3256294" cy="19825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AB6D4711-BE37-585D-7BFC-FE2B2E5FA96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304188" y="4216360"/>
            <a:ext cx="968217" cy="96815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1520149D-0020-E9B4-432D-8BC246FC59C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393262" y="4216360"/>
            <a:ext cx="968217" cy="96815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38650AEB-1092-6879-DEA6-CFF0D699C78B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558598" y="4216360"/>
            <a:ext cx="968217" cy="96815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45EECB12-6D0A-6EE4-AE88-1A3DC4B7FF9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53729" y="5308401"/>
            <a:ext cx="1700901" cy="8022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tabLst>
                <a:tab pos="266700" algn="l"/>
                <a:tab pos="450850" algn="l"/>
              </a:tabLst>
              <a:defRPr sz="1600">
                <a:solidFill>
                  <a:srgbClr val="C00000"/>
                </a:solidFill>
              </a:defRPr>
            </a:lvl1pPr>
            <a:lvl2pPr marL="0" indent="0" algn="ctr">
              <a:buNone/>
              <a:tabLst/>
              <a:defRPr sz="1400"/>
            </a:lvl2pPr>
            <a:lvl3pPr marL="914400" indent="0" algn="ctr">
              <a:buNone/>
              <a:tabLst>
                <a:tab pos="266700" algn="l"/>
                <a:tab pos="450850" algn="l"/>
              </a:tabLst>
              <a:defRPr/>
            </a:lvl3pPr>
            <a:lvl4pPr marL="0" indent="0" algn="ctr">
              <a:buNone/>
              <a:tabLst/>
              <a:defRPr sz="1200"/>
            </a:lvl4pPr>
            <a:lvl5pPr marL="1828800" indent="0" algn="ctr">
              <a:buNone/>
              <a:tabLst>
                <a:tab pos="266700" algn="l"/>
                <a:tab pos="450850" algn="l"/>
              </a:tabLst>
              <a:defRPr/>
            </a:lvl5pPr>
          </a:lstStyle>
          <a:p>
            <a:pPr lvl="0"/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Company name</a:t>
            </a:r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CEC3F9C0-BF49-7FB8-3FFE-280E54B69F4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71535" y="5308401"/>
            <a:ext cx="1700902" cy="8022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tabLst>
                <a:tab pos="266700" algn="l"/>
                <a:tab pos="450850" algn="l"/>
              </a:tabLst>
              <a:defRPr sz="1600">
                <a:solidFill>
                  <a:srgbClr val="C00000"/>
                </a:solidFill>
              </a:defRPr>
            </a:lvl1pPr>
            <a:lvl2pPr marL="0" indent="0" algn="ctr">
              <a:buNone/>
              <a:tabLst/>
              <a:defRPr sz="1400"/>
            </a:lvl2pPr>
            <a:lvl3pPr marL="914400" indent="0" algn="ctr">
              <a:buNone/>
              <a:tabLst>
                <a:tab pos="266700" algn="l"/>
                <a:tab pos="450850" algn="l"/>
              </a:tabLst>
              <a:defRPr/>
            </a:lvl3pPr>
            <a:lvl4pPr marL="0" indent="0" algn="ctr">
              <a:buNone/>
              <a:tabLst/>
              <a:defRPr sz="1200"/>
            </a:lvl4pPr>
            <a:lvl5pPr marL="1828800" indent="0" algn="ctr">
              <a:buNone/>
              <a:tabLst>
                <a:tab pos="266700" algn="l"/>
                <a:tab pos="450850" algn="l"/>
              </a:tabLst>
              <a:defRPr/>
            </a:lvl5pPr>
          </a:lstStyle>
          <a:p>
            <a:pPr lvl="0"/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Company name</a:t>
            </a:r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5D820A15-C1AE-EE60-4282-5F556F4AF7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90489" y="5308401"/>
            <a:ext cx="1700902" cy="8022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tabLst>
                <a:tab pos="266700" algn="l"/>
                <a:tab pos="450850" algn="l"/>
              </a:tabLst>
              <a:defRPr sz="1600">
                <a:solidFill>
                  <a:srgbClr val="C00000"/>
                </a:solidFill>
              </a:defRPr>
            </a:lvl1pPr>
            <a:lvl2pPr marL="0" indent="0" algn="ctr">
              <a:buNone/>
              <a:tabLst/>
              <a:defRPr sz="1400"/>
            </a:lvl2pPr>
            <a:lvl3pPr marL="914400" indent="0" algn="ctr">
              <a:buNone/>
              <a:tabLst>
                <a:tab pos="266700" algn="l"/>
                <a:tab pos="450850" algn="l"/>
              </a:tabLst>
              <a:defRPr/>
            </a:lvl3pPr>
            <a:lvl4pPr marL="0" indent="0" algn="ctr">
              <a:buNone/>
              <a:tabLst/>
              <a:defRPr sz="1200"/>
            </a:lvl4pPr>
            <a:lvl5pPr marL="1828800" indent="0" algn="ctr">
              <a:buNone/>
              <a:tabLst>
                <a:tab pos="266700" algn="l"/>
                <a:tab pos="450850" algn="l"/>
              </a:tabLst>
              <a:defRPr/>
            </a:lvl5pPr>
          </a:lstStyle>
          <a:p>
            <a:pPr lvl="0"/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4117580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Changeable p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6" descr="Forma, Flecha&#10;&#10;Descripción generada automáticamente">
            <a:extLst>
              <a:ext uri="{FF2B5EF4-FFF2-40B4-BE49-F238E27FC236}">
                <a16:creationId xmlns:a16="http://schemas.microsoft.com/office/drawing/2014/main" id="{E044FCEC-D4E5-FF70-320F-BA83622A20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" y="238987"/>
            <a:ext cx="283825" cy="486205"/>
          </a:xfrm>
          <a:prstGeom prst="rect">
            <a:avLst/>
          </a:prstGeom>
        </p:spPr>
      </p:pic>
      <p:cxnSp>
        <p:nvCxnSpPr>
          <p:cNvPr id="12" name="Conector recto 13">
            <a:extLst>
              <a:ext uri="{FF2B5EF4-FFF2-40B4-BE49-F238E27FC236}">
                <a16:creationId xmlns:a16="http://schemas.microsoft.com/office/drawing/2014/main" id="{5A67B187-61C8-5CC6-D352-F781C08994FF}"/>
              </a:ext>
            </a:extLst>
          </p:cNvPr>
          <p:cNvCxnSpPr>
            <a:cxnSpLocks/>
          </p:cNvCxnSpPr>
          <p:nvPr userDrawn="1"/>
        </p:nvCxnSpPr>
        <p:spPr>
          <a:xfrm>
            <a:off x="812800" y="482090"/>
            <a:ext cx="88963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26D07E2-DADA-DA41-4659-606F53B4BD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5" r="-252"/>
          <a:stretch/>
        </p:blipFill>
        <p:spPr>
          <a:xfrm rot="10800000" flipV="1">
            <a:off x="9587256" y="-2720"/>
            <a:ext cx="2604743" cy="828220"/>
          </a:xfrm>
          <a:prstGeom prst="rect">
            <a:avLst/>
          </a:prstGeom>
          <a:effectLst/>
        </p:spPr>
      </p:pic>
      <p:sp>
        <p:nvSpPr>
          <p:cNvPr id="14" name="Marcador de pie de página 4">
            <a:extLst>
              <a:ext uri="{FF2B5EF4-FFF2-40B4-BE49-F238E27FC236}">
                <a16:creationId xmlns:a16="http://schemas.microsoft.com/office/drawing/2014/main" id="{A69182E0-199B-4130-D412-373FB64AE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05783" y="6282462"/>
            <a:ext cx="20254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b="1" noProof="0" dirty="0"/>
              <a:t>swisscyberinstitute.com </a:t>
            </a:r>
            <a:r>
              <a:rPr lang="en-GB" noProof="0" dirty="0"/>
              <a:t>|</a:t>
            </a:r>
          </a:p>
        </p:txBody>
      </p:sp>
      <p:sp>
        <p:nvSpPr>
          <p:cNvPr id="15" name="Rectángulo 6">
            <a:extLst>
              <a:ext uri="{FF2B5EF4-FFF2-40B4-BE49-F238E27FC236}">
                <a16:creationId xmlns:a16="http://schemas.microsoft.com/office/drawing/2014/main" id="{F97D12DE-77C8-D29B-E1E4-42F3FE661A85}"/>
              </a:ext>
            </a:extLst>
          </p:cNvPr>
          <p:cNvSpPr/>
          <p:nvPr userDrawn="1"/>
        </p:nvSpPr>
        <p:spPr>
          <a:xfrm>
            <a:off x="11289889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F648D14F-0035-1C64-2810-28CE2D2E9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888" y="6282462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Ocean Sans Std Bold" panose="020B0806060508020204" pitchFamily="34" charset="0"/>
              </a:defRPr>
            </a:lvl1pPr>
          </a:lstStyle>
          <a:p>
            <a:fld id="{A71CFA8E-D908-4050-B978-2C3308A020A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4772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B304D79C-7E23-45A4-A2F1-6A108D56DD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" y="1250950"/>
            <a:ext cx="5090655" cy="31940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GB" noProof="0" dirty="0"/>
          </a:p>
        </p:txBody>
      </p:sp>
      <p:sp>
        <p:nvSpPr>
          <p:cNvPr id="8" name="Marcador de texto 5">
            <a:extLst>
              <a:ext uri="{FF2B5EF4-FFF2-40B4-BE49-F238E27FC236}">
                <a16:creationId xmlns:a16="http://schemas.microsoft.com/office/drawing/2014/main" id="{A2047D6F-630D-4CB2-85EB-B6C2449111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2969" y="4572993"/>
            <a:ext cx="5090655" cy="4308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C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8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GB" noProof="0" dirty="0"/>
              <a:t>Click to add picture title</a:t>
            </a:r>
          </a:p>
        </p:txBody>
      </p:sp>
      <p:sp>
        <p:nvSpPr>
          <p:cNvPr id="9" name="Marcador de texto 5">
            <a:extLst>
              <a:ext uri="{FF2B5EF4-FFF2-40B4-BE49-F238E27FC236}">
                <a16:creationId xmlns:a16="http://schemas.microsoft.com/office/drawing/2014/main" id="{297EC669-22B4-4BEE-BA27-C565CA2D06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8009" y="4572993"/>
            <a:ext cx="5090655" cy="4308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C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8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GB" noProof="0" dirty="0"/>
              <a:t>Click to add picture title</a:t>
            </a:r>
          </a:p>
        </p:txBody>
      </p:sp>
      <p:sp>
        <p:nvSpPr>
          <p:cNvPr id="10" name="Marcador de posición de imagen 2">
            <a:extLst>
              <a:ext uri="{FF2B5EF4-FFF2-40B4-BE49-F238E27FC236}">
                <a16:creationId xmlns:a16="http://schemas.microsoft.com/office/drawing/2014/main" id="{2F521A24-CFC8-4A51-B2FB-94FEA046D6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08009" y="1250950"/>
            <a:ext cx="5090655" cy="31940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GB" noProof="0"/>
          </a:p>
        </p:txBody>
      </p:sp>
      <p:pic>
        <p:nvPicPr>
          <p:cNvPr id="12" name="Imagen 6" descr="Forma, Flecha&#10;&#10;Descripción generada automáticamente">
            <a:extLst>
              <a:ext uri="{FF2B5EF4-FFF2-40B4-BE49-F238E27FC236}">
                <a16:creationId xmlns:a16="http://schemas.microsoft.com/office/drawing/2014/main" id="{3039FDA0-5567-5651-B888-5E5A440AAA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" y="238987"/>
            <a:ext cx="283825" cy="486205"/>
          </a:xfrm>
          <a:prstGeom prst="rect">
            <a:avLst/>
          </a:prstGeom>
        </p:spPr>
      </p:pic>
      <p:cxnSp>
        <p:nvCxnSpPr>
          <p:cNvPr id="15" name="Conector recto 13">
            <a:extLst>
              <a:ext uri="{FF2B5EF4-FFF2-40B4-BE49-F238E27FC236}">
                <a16:creationId xmlns:a16="http://schemas.microsoft.com/office/drawing/2014/main" id="{C6FE9C56-BFB0-6428-4D03-B7131D933E86}"/>
              </a:ext>
            </a:extLst>
          </p:cNvPr>
          <p:cNvCxnSpPr>
            <a:cxnSpLocks/>
          </p:cNvCxnSpPr>
          <p:nvPr userDrawn="1"/>
        </p:nvCxnSpPr>
        <p:spPr>
          <a:xfrm>
            <a:off x="812800" y="482090"/>
            <a:ext cx="88963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8367BBC-EA6B-2961-214C-4B8031BA2C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5" r="-252"/>
          <a:stretch/>
        </p:blipFill>
        <p:spPr>
          <a:xfrm rot="10800000" flipV="1">
            <a:off x="9587256" y="-2720"/>
            <a:ext cx="2604743" cy="828220"/>
          </a:xfrm>
          <a:prstGeom prst="rect">
            <a:avLst/>
          </a:prstGeom>
          <a:effectLst/>
        </p:spPr>
      </p:pic>
      <p:sp>
        <p:nvSpPr>
          <p:cNvPr id="17" name="Marcador de texto 5">
            <a:extLst>
              <a:ext uri="{FF2B5EF4-FFF2-40B4-BE49-F238E27FC236}">
                <a16:creationId xmlns:a16="http://schemas.microsoft.com/office/drawing/2014/main" id="{01478006-F380-B4B4-0303-0E90123D56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2969" y="5011143"/>
            <a:ext cx="5090655" cy="4308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8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GB" noProof="0" dirty="0"/>
              <a:t>Click to add picture description</a:t>
            </a:r>
          </a:p>
        </p:txBody>
      </p:sp>
      <p:sp>
        <p:nvSpPr>
          <p:cNvPr id="18" name="Marcador de texto 5">
            <a:extLst>
              <a:ext uri="{FF2B5EF4-FFF2-40B4-BE49-F238E27FC236}">
                <a16:creationId xmlns:a16="http://schemas.microsoft.com/office/drawing/2014/main" id="{C4B42E9F-3300-5ECD-A0A7-E21F767955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8009" y="5011143"/>
            <a:ext cx="5090655" cy="4308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8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GB" noProof="0" dirty="0"/>
              <a:t>Click to add picture description</a:t>
            </a:r>
          </a:p>
        </p:txBody>
      </p:sp>
      <p:sp>
        <p:nvSpPr>
          <p:cNvPr id="26" name="Marcador de pie de página 4">
            <a:extLst>
              <a:ext uri="{FF2B5EF4-FFF2-40B4-BE49-F238E27FC236}">
                <a16:creationId xmlns:a16="http://schemas.microsoft.com/office/drawing/2014/main" id="{49E72F14-376C-050E-8AC1-5D93C73BC9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05783" y="6282462"/>
            <a:ext cx="20254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b="1" noProof="0" dirty="0"/>
              <a:t>swisscyberinstitute.com </a:t>
            </a:r>
            <a:r>
              <a:rPr lang="en-GB" noProof="0" dirty="0"/>
              <a:t>|</a:t>
            </a:r>
          </a:p>
        </p:txBody>
      </p:sp>
      <p:sp>
        <p:nvSpPr>
          <p:cNvPr id="27" name="Rectángulo 6">
            <a:extLst>
              <a:ext uri="{FF2B5EF4-FFF2-40B4-BE49-F238E27FC236}">
                <a16:creationId xmlns:a16="http://schemas.microsoft.com/office/drawing/2014/main" id="{33D7B057-D4BE-4FC3-2366-1568C1648771}"/>
              </a:ext>
            </a:extLst>
          </p:cNvPr>
          <p:cNvSpPr/>
          <p:nvPr userDrawn="1"/>
        </p:nvSpPr>
        <p:spPr>
          <a:xfrm>
            <a:off x="11289889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/>
          </a:p>
        </p:txBody>
      </p:sp>
      <p:sp>
        <p:nvSpPr>
          <p:cNvPr id="28" name="Marcador de número de diapositiva 5">
            <a:extLst>
              <a:ext uri="{FF2B5EF4-FFF2-40B4-BE49-F238E27FC236}">
                <a16:creationId xmlns:a16="http://schemas.microsoft.com/office/drawing/2014/main" id="{C9A9A3E6-F145-CE8A-03B0-E992E9CEC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888" y="6282462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Ocean Sans Std Bold" panose="020B0806060508020204" pitchFamily="34" charset="0"/>
              </a:defRPr>
            </a:lvl1pPr>
          </a:lstStyle>
          <a:p>
            <a:fld id="{A71CFA8E-D908-4050-B978-2C3308A020A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31142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2">
            <a:extLst>
              <a:ext uri="{FF2B5EF4-FFF2-40B4-BE49-F238E27FC236}">
                <a16:creationId xmlns:a16="http://schemas.microsoft.com/office/drawing/2014/main" id="{42CE573C-FD88-1EAA-2440-88A1A4958C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" y="1250951"/>
            <a:ext cx="9239250" cy="319404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GB" noProof="0" dirty="0"/>
          </a:p>
        </p:txBody>
      </p:sp>
      <p:sp>
        <p:nvSpPr>
          <p:cNvPr id="3" name="Marcador de texto 5">
            <a:extLst>
              <a:ext uri="{FF2B5EF4-FFF2-40B4-BE49-F238E27FC236}">
                <a16:creationId xmlns:a16="http://schemas.microsoft.com/office/drawing/2014/main" id="{5BD472E9-3411-15F9-F9EF-62EAF5373C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2969" y="4572993"/>
            <a:ext cx="5090655" cy="4308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C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8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GB" noProof="0" dirty="0"/>
              <a:t>Click to add picture title</a:t>
            </a:r>
          </a:p>
        </p:txBody>
      </p:sp>
      <p:pic>
        <p:nvPicPr>
          <p:cNvPr id="4" name="Imagen 6" descr="Forma, Flecha&#10;&#10;Descripción generada automáticamente">
            <a:extLst>
              <a:ext uri="{FF2B5EF4-FFF2-40B4-BE49-F238E27FC236}">
                <a16:creationId xmlns:a16="http://schemas.microsoft.com/office/drawing/2014/main" id="{95A57882-67C0-57D1-5EDE-BB8E168B00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" y="238987"/>
            <a:ext cx="283825" cy="486205"/>
          </a:xfrm>
          <a:prstGeom prst="rect">
            <a:avLst/>
          </a:prstGeom>
        </p:spPr>
      </p:pic>
      <p:cxnSp>
        <p:nvCxnSpPr>
          <p:cNvPr id="5" name="Conector recto 13">
            <a:extLst>
              <a:ext uri="{FF2B5EF4-FFF2-40B4-BE49-F238E27FC236}">
                <a16:creationId xmlns:a16="http://schemas.microsoft.com/office/drawing/2014/main" id="{35FC976F-92C6-0602-1433-7DBC96440E01}"/>
              </a:ext>
            </a:extLst>
          </p:cNvPr>
          <p:cNvCxnSpPr>
            <a:cxnSpLocks/>
          </p:cNvCxnSpPr>
          <p:nvPr userDrawn="1"/>
        </p:nvCxnSpPr>
        <p:spPr>
          <a:xfrm>
            <a:off x="812800" y="482090"/>
            <a:ext cx="88963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D85A794-B566-EA9D-1D61-DF261D20EA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5" r="-252"/>
          <a:stretch/>
        </p:blipFill>
        <p:spPr>
          <a:xfrm rot="10800000" flipV="1">
            <a:off x="9587256" y="-2720"/>
            <a:ext cx="2604743" cy="828220"/>
          </a:xfrm>
          <a:prstGeom prst="rect">
            <a:avLst/>
          </a:prstGeom>
          <a:effectLst/>
        </p:spPr>
      </p:pic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CA9AC141-1673-7E0B-CC8B-CD8FAEE63F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2969" y="5011143"/>
            <a:ext cx="5090655" cy="4308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8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GB" noProof="0" dirty="0"/>
              <a:t>Click to add picture description</a:t>
            </a:r>
          </a:p>
        </p:txBody>
      </p:sp>
      <p:sp>
        <p:nvSpPr>
          <p:cNvPr id="18" name="Marcador de pie de página 4">
            <a:extLst>
              <a:ext uri="{FF2B5EF4-FFF2-40B4-BE49-F238E27FC236}">
                <a16:creationId xmlns:a16="http://schemas.microsoft.com/office/drawing/2014/main" id="{206B1AA7-00B5-0784-6D73-824F38016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05783" y="6282462"/>
            <a:ext cx="20254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b="1" noProof="0" dirty="0"/>
              <a:t>swisscyberinstitute.com </a:t>
            </a:r>
            <a:r>
              <a:rPr lang="en-GB" noProof="0" dirty="0"/>
              <a:t>|</a:t>
            </a:r>
          </a:p>
        </p:txBody>
      </p:sp>
      <p:sp>
        <p:nvSpPr>
          <p:cNvPr id="19" name="Rectángulo 6">
            <a:extLst>
              <a:ext uri="{FF2B5EF4-FFF2-40B4-BE49-F238E27FC236}">
                <a16:creationId xmlns:a16="http://schemas.microsoft.com/office/drawing/2014/main" id="{D03B35AF-8190-F3DF-8945-61485EF22D50}"/>
              </a:ext>
            </a:extLst>
          </p:cNvPr>
          <p:cNvSpPr/>
          <p:nvPr userDrawn="1"/>
        </p:nvSpPr>
        <p:spPr>
          <a:xfrm>
            <a:off x="11289889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/>
          </a:p>
        </p:txBody>
      </p:sp>
      <p:sp>
        <p:nvSpPr>
          <p:cNvPr id="20" name="Marcador de número de diapositiva 5">
            <a:extLst>
              <a:ext uri="{FF2B5EF4-FFF2-40B4-BE49-F238E27FC236}">
                <a16:creationId xmlns:a16="http://schemas.microsoft.com/office/drawing/2014/main" id="{CF8CFD23-4099-7C5C-7335-432B221CA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888" y="6282462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Ocean Sans Std Bold" panose="020B0806060508020204" pitchFamily="34" charset="0"/>
              </a:defRPr>
            </a:lvl1pPr>
          </a:lstStyle>
          <a:p>
            <a:fld id="{A71CFA8E-D908-4050-B978-2C3308A020A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98163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angeable pic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4">
            <a:extLst>
              <a:ext uri="{FF2B5EF4-FFF2-40B4-BE49-F238E27FC236}">
                <a16:creationId xmlns:a16="http://schemas.microsoft.com/office/drawing/2014/main" id="{96FC1C0D-CEDA-68CF-AE92-C2970F3B4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05783" y="6282462"/>
            <a:ext cx="20254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b="1" noProof="0" dirty="0"/>
              <a:t>swisscyberinstitute.com </a:t>
            </a:r>
            <a:r>
              <a:rPr lang="en-GB" noProof="0" dirty="0"/>
              <a:t>|</a:t>
            </a:r>
          </a:p>
        </p:txBody>
      </p:sp>
      <p:sp>
        <p:nvSpPr>
          <p:cNvPr id="3" name="Rectángulo 6">
            <a:extLst>
              <a:ext uri="{FF2B5EF4-FFF2-40B4-BE49-F238E27FC236}">
                <a16:creationId xmlns:a16="http://schemas.microsoft.com/office/drawing/2014/main" id="{502AF853-A716-5BD8-D120-931F2B4327C9}"/>
              </a:ext>
            </a:extLst>
          </p:cNvPr>
          <p:cNvSpPr/>
          <p:nvPr userDrawn="1"/>
        </p:nvSpPr>
        <p:spPr>
          <a:xfrm>
            <a:off x="11289889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/>
          </a:p>
        </p:txBody>
      </p:sp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9C54A93C-1E0A-7C4B-9216-A4892E8AD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888" y="6282462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Ocean Sans Std Bold" panose="020B0806060508020204" pitchFamily="34" charset="0"/>
              </a:defRPr>
            </a:lvl1pPr>
          </a:lstStyle>
          <a:p>
            <a:fld id="{A71CFA8E-D908-4050-B978-2C3308A020A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0308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ropos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8">
            <a:extLst>
              <a:ext uri="{FF2B5EF4-FFF2-40B4-BE49-F238E27FC236}">
                <a16:creationId xmlns:a16="http://schemas.microsoft.com/office/drawing/2014/main" id="{585B7A6C-A95E-458B-A9D6-732B11945A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814" y="919706"/>
            <a:ext cx="3678322" cy="1085514"/>
          </a:xfrm>
          <a:prstGeom prst="rect">
            <a:avLst/>
          </a:prstGeom>
        </p:spPr>
      </p:pic>
      <p:sp>
        <p:nvSpPr>
          <p:cNvPr id="11" name="Marcador de título 1">
            <a:extLst>
              <a:ext uri="{FF2B5EF4-FFF2-40B4-BE49-F238E27FC236}">
                <a16:creationId xmlns:a16="http://schemas.microsoft.com/office/drawing/2014/main" id="{EF5E560F-1882-A3E6-205C-FF4C0EFB10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5632"/>
            <a:ext cx="6119812" cy="186204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lnSpc>
                <a:spcPct val="15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Click here to change Slide Main Title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76C5E4-BE43-9237-AA17-A743DD8DD2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433346"/>
            <a:ext cx="6119813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F62225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GB" dirty="0"/>
              <a:t>Click to edit </a:t>
            </a:r>
            <a:r>
              <a:rPr lang="en-GB" dirty="0" err="1"/>
              <a:t>Subtile</a:t>
            </a:r>
            <a:r>
              <a:rPr lang="en-GB" dirty="0"/>
              <a:t> / Name here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60441B7-6549-A99C-B1EC-776CA52E08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971712"/>
            <a:ext cx="3257550" cy="3323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2pPr marL="0" indent="0" algn="l">
              <a:buFont typeface="Arial" panose="020B0604020202020204" pitchFamily="34" charset="0"/>
              <a:buNone/>
              <a:tabLst>
                <a:tab pos="185738" algn="l"/>
              </a:tabLst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</a:lstStyle>
          <a:p>
            <a:pPr lvl="1"/>
            <a:r>
              <a:rPr lang="en-GB" dirty="0"/>
              <a:t>Insert Name Here</a:t>
            </a:r>
          </a:p>
        </p:txBody>
      </p:sp>
      <p:pic>
        <p:nvPicPr>
          <p:cNvPr id="2" name="Picture 1" descr="A red square with white text&#10;&#10;Description automatically generated">
            <a:extLst>
              <a:ext uri="{FF2B5EF4-FFF2-40B4-BE49-F238E27FC236}">
                <a16:creationId xmlns:a16="http://schemas.microsoft.com/office/drawing/2014/main" id="{95FD9057-ECAD-FA9A-5D0A-CE5E1E5D8D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21"/>
          <a:stretch/>
        </p:blipFill>
        <p:spPr>
          <a:xfrm rot="10800000">
            <a:off x="6194132" y="0"/>
            <a:ext cx="5997868" cy="44520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4129C6-AFDD-7DE1-E335-4C098C4D7C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04" r="-4234" b="13411"/>
          <a:stretch/>
        </p:blipFill>
        <p:spPr>
          <a:xfrm rot="10800000">
            <a:off x="4286226" y="919706"/>
            <a:ext cx="7905774" cy="5938294"/>
          </a:xfrm>
          <a:prstGeom prst="rect">
            <a:avLst/>
          </a:prstGeom>
          <a:effectLst>
            <a:outerShdw blurRad="304800" dist="1143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50996A0-A0B0-3750-808A-01C960D06CC6}"/>
              </a:ext>
            </a:extLst>
          </p:cNvPr>
          <p:cNvGrpSpPr/>
          <p:nvPr userDrawn="1"/>
        </p:nvGrpSpPr>
        <p:grpSpPr>
          <a:xfrm>
            <a:off x="10360402" y="5902961"/>
            <a:ext cx="1181100" cy="469900"/>
            <a:chOff x="10360402" y="5902961"/>
            <a:chExt cx="1181100" cy="4699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FBD8558-D265-CE7C-3B3D-616F2D1AD458}"/>
                </a:ext>
              </a:extLst>
            </p:cNvPr>
            <p:cNvSpPr/>
            <p:nvPr userDrawn="1"/>
          </p:nvSpPr>
          <p:spPr>
            <a:xfrm>
              <a:off x="10360402" y="5902961"/>
              <a:ext cx="1181100" cy="4699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20C1BA5-DC77-ACE6-AA29-F433441138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4962" y="6137911"/>
              <a:ext cx="571980" cy="0"/>
            </a:xfrm>
            <a:prstGeom prst="straightConnector1">
              <a:avLst/>
            </a:prstGeom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8F7BD364-3B23-AD48-2344-C1B528259D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2782" y="821198"/>
            <a:ext cx="3257550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2pPr marL="0" indent="0" algn="l">
              <a:buFont typeface="Arial" panose="020B0604020202020204" pitchFamily="34" charset="0"/>
              <a:buNone/>
              <a:tabLst>
                <a:tab pos="185738" algn="l"/>
              </a:tabLst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</a:lstStyle>
          <a:p>
            <a:pPr lvl="1"/>
            <a:r>
              <a:rPr lang="en-GB" dirty="0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14909903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145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B431983-D546-AF63-D5E5-85C100444020}"/>
              </a:ext>
            </a:extLst>
          </p:cNvPr>
          <p:cNvSpPr txBox="1">
            <a:spLocks/>
          </p:cNvSpPr>
          <p:nvPr userDrawn="1"/>
        </p:nvSpPr>
        <p:spPr>
          <a:xfrm>
            <a:off x="1123950" y="3289300"/>
            <a:ext cx="4266406" cy="1264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457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Click to edit Picture Title</a:t>
            </a:r>
          </a:p>
          <a:p>
            <a:pPr lvl="1"/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Click to add text content</a:t>
            </a:r>
          </a:p>
        </p:txBody>
      </p:sp>
      <p:sp>
        <p:nvSpPr>
          <p:cNvPr id="10" name="Rectángulo 6">
            <a:extLst>
              <a:ext uri="{FF2B5EF4-FFF2-40B4-BE49-F238E27FC236}">
                <a16:creationId xmlns:a16="http://schemas.microsoft.com/office/drawing/2014/main" id="{F67BDD73-BF1C-7533-9683-48CF069BB271}"/>
              </a:ext>
            </a:extLst>
          </p:cNvPr>
          <p:cNvSpPr/>
          <p:nvPr userDrawn="1"/>
        </p:nvSpPr>
        <p:spPr>
          <a:xfrm>
            <a:off x="11207956" y="5999835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1E35B725-BA6B-0314-D020-4827CF324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7955" y="5958613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Ocean Sans Std Bold" panose="020B0806060508020204" pitchFamily="34" charset="0"/>
              </a:defRPr>
            </a:lvl1pPr>
          </a:lstStyle>
          <a:p>
            <a:fld id="{A71CFA8E-D908-4050-B978-2C3308A020A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Marcador de pie de página 4">
            <a:extLst>
              <a:ext uri="{FF2B5EF4-FFF2-40B4-BE49-F238E27FC236}">
                <a16:creationId xmlns:a16="http://schemas.microsoft.com/office/drawing/2014/main" id="{9E96CA8D-3212-C1D1-9D82-E1A788F05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23850" y="5958613"/>
            <a:ext cx="20254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b="1" noProof="0" dirty="0"/>
              <a:t>swisscyberinstitute.com </a:t>
            </a:r>
            <a:r>
              <a:rPr lang="en-GB" noProof="0" dirty="0"/>
              <a:t>|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159E959-F87D-9294-40A8-3C7209C2C3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72533" y="2559050"/>
            <a:ext cx="5595517" cy="3071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0663884-4E3D-9B19-2032-08A7016B65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3950" y="1222085"/>
            <a:ext cx="5102283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League Spartan" panose="00000800000000000000" pitchFamily="50" charset="0"/>
              </a:defRPr>
            </a:lvl1pPr>
            <a:lvl2pPr marL="457200" indent="0">
              <a:buNone/>
              <a:defRPr>
                <a:latin typeface="League Spartan" panose="00000800000000000000" pitchFamily="50" charset="0"/>
              </a:defRPr>
            </a:lvl2pPr>
            <a:lvl3pPr marL="914400" indent="0">
              <a:buNone/>
              <a:defRPr>
                <a:latin typeface="League Spartan" panose="00000800000000000000" pitchFamily="50" charset="0"/>
              </a:defRPr>
            </a:lvl3pPr>
            <a:lvl4pPr marL="1371600" indent="0">
              <a:buNone/>
              <a:defRPr>
                <a:latin typeface="League Spartan" panose="00000800000000000000" pitchFamily="50" charset="0"/>
              </a:defRPr>
            </a:lvl4pPr>
            <a:lvl5pPr marL="1828800" indent="0">
              <a:buNone/>
              <a:defRPr>
                <a:latin typeface="League Spartan" panose="00000800000000000000" pitchFamily="50" charset="0"/>
              </a:defRPr>
            </a:lvl5pPr>
          </a:lstStyle>
          <a:p>
            <a:pPr lvl="0"/>
            <a:r>
              <a:rPr lang="en-GB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1226406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E6D5A5D-F026-FDAC-3A6B-3F6F3D57706E}"/>
              </a:ext>
            </a:extLst>
          </p:cNvPr>
          <p:cNvSpPr txBox="1">
            <a:spLocks/>
          </p:cNvSpPr>
          <p:nvPr userDrawn="1"/>
        </p:nvSpPr>
        <p:spPr>
          <a:xfrm>
            <a:off x="1123950" y="3289300"/>
            <a:ext cx="4266406" cy="1264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4572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Click to edit Picture Title</a:t>
            </a:r>
          </a:p>
          <a:p>
            <a:pPr lvl="1"/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Click to add text content</a:t>
            </a:r>
          </a:p>
        </p:txBody>
      </p:sp>
      <p:sp>
        <p:nvSpPr>
          <p:cNvPr id="14" name="Media Placeholder 3">
            <a:extLst>
              <a:ext uri="{FF2B5EF4-FFF2-40B4-BE49-F238E27FC236}">
                <a16:creationId xmlns:a16="http://schemas.microsoft.com/office/drawing/2014/main" id="{29CFEAC8-3B12-97A4-0DAB-970162C5F4B9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5467350" y="2559050"/>
            <a:ext cx="5600700" cy="3071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5" name="Rectángulo 6">
            <a:extLst>
              <a:ext uri="{FF2B5EF4-FFF2-40B4-BE49-F238E27FC236}">
                <a16:creationId xmlns:a16="http://schemas.microsoft.com/office/drawing/2014/main" id="{3B88C149-3EE1-3A64-B4B1-AC5929719913}"/>
              </a:ext>
            </a:extLst>
          </p:cNvPr>
          <p:cNvSpPr/>
          <p:nvPr userDrawn="1"/>
        </p:nvSpPr>
        <p:spPr>
          <a:xfrm>
            <a:off x="11207956" y="5999835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C1AD5372-F7E1-AE1E-3319-FB44534CF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7955" y="5958613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Ocean Sans Std Bold" panose="020B0806060508020204" pitchFamily="34" charset="0"/>
              </a:defRPr>
            </a:lvl1pPr>
          </a:lstStyle>
          <a:p>
            <a:fld id="{A71CFA8E-D908-4050-B978-2C3308A020A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Marcador de pie de página 4">
            <a:extLst>
              <a:ext uri="{FF2B5EF4-FFF2-40B4-BE49-F238E27FC236}">
                <a16:creationId xmlns:a16="http://schemas.microsoft.com/office/drawing/2014/main" id="{57301C8A-FF59-25BE-BB16-4631D4B22E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23850" y="5958613"/>
            <a:ext cx="20254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b="1" noProof="0" dirty="0"/>
              <a:t>swisscyberinstitute.com </a:t>
            </a:r>
            <a:r>
              <a:rPr lang="en-GB" noProof="0" dirty="0"/>
              <a:t>|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38A7B91-C88D-A5F2-A94B-4F82F55B1E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3950" y="1222085"/>
            <a:ext cx="5102283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League Spartan" panose="00000800000000000000" pitchFamily="50" charset="0"/>
              </a:defRPr>
            </a:lvl1pPr>
            <a:lvl2pPr marL="457200" indent="0">
              <a:buNone/>
              <a:defRPr>
                <a:latin typeface="League Spartan" panose="00000800000000000000" pitchFamily="50" charset="0"/>
              </a:defRPr>
            </a:lvl2pPr>
            <a:lvl3pPr marL="914400" indent="0">
              <a:buNone/>
              <a:defRPr>
                <a:latin typeface="League Spartan" panose="00000800000000000000" pitchFamily="50" charset="0"/>
              </a:defRPr>
            </a:lvl3pPr>
            <a:lvl4pPr marL="1371600" indent="0">
              <a:buNone/>
              <a:defRPr>
                <a:latin typeface="League Spartan" panose="00000800000000000000" pitchFamily="50" charset="0"/>
              </a:defRPr>
            </a:lvl4pPr>
            <a:lvl5pPr marL="1828800" indent="0">
              <a:buNone/>
              <a:defRPr>
                <a:latin typeface="League Spartan" panose="00000800000000000000" pitchFamily="50" charset="0"/>
              </a:defRPr>
            </a:lvl5pPr>
          </a:lstStyle>
          <a:p>
            <a:pPr lvl="0"/>
            <a:r>
              <a:rPr lang="en-GB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005152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DE8AB770-0F84-4C96-CEAF-A5CCEFD2F2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3950" y="2487614"/>
            <a:ext cx="4744498" cy="29594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indent="-45720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GB" dirty="0"/>
              <a:t>Click to add text content</a:t>
            </a:r>
          </a:p>
        </p:txBody>
      </p:sp>
      <p:sp>
        <p:nvSpPr>
          <p:cNvPr id="11" name="Marcador de posición de imagen 7">
            <a:extLst>
              <a:ext uri="{FF2B5EF4-FFF2-40B4-BE49-F238E27FC236}">
                <a16:creationId xmlns:a16="http://schemas.microsoft.com/office/drawing/2014/main" id="{AAEEEAF8-BC47-3ABD-4646-2F7B7CA1DD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23554" y="2497497"/>
            <a:ext cx="5081046" cy="294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AR"/>
          </a:p>
        </p:txBody>
      </p:sp>
      <p:sp>
        <p:nvSpPr>
          <p:cNvPr id="15" name="Rectángulo 6">
            <a:extLst>
              <a:ext uri="{FF2B5EF4-FFF2-40B4-BE49-F238E27FC236}">
                <a16:creationId xmlns:a16="http://schemas.microsoft.com/office/drawing/2014/main" id="{63656748-7F23-832D-2819-6C89C5551581}"/>
              </a:ext>
            </a:extLst>
          </p:cNvPr>
          <p:cNvSpPr/>
          <p:nvPr userDrawn="1"/>
        </p:nvSpPr>
        <p:spPr>
          <a:xfrm>
            <a:off x="11207956" y="5999835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CAE59391-7DA4-308C-9F61-8B7235583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7955" y="5958613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Ocean Sans Std Bold" panose="020B0806060508020204" pitchFamily="34" charset="0"/>
              </a:defRPr>
            </a:lvl1pPr>
          </a:lstStyle>
          <a:p>
            <a:fld id="{A71CFA8E-D908-4050-B978-2C3308A020A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Marcador de pie de página 4">
            <a:extLst>
              <a:ext uri="{FF2B5EF4-FFF2-40B4-BE49-F238E27FC236}">
                <a16:creationId xmlns:a16="http://schemas.microsoft.com/office/drawing/2014/main" id="{2B10D357-3E05-5CA8-B515-7CCA434227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23850" y="5958613"/>
            <a:ext cx="20254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b="1" noProof="0" dirty="0"/>
              <a:t>swisscyberinstitute.com </a:t>
            </a:r>
            <a:r>
              <a:rPr lang="en-GB" noProof="0" dirty="0"/>
              <a:t>|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978CEE5-B554-FF60-DE9B-3099224643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3950" y="1222085"/>
            <a:ext cx="5102283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League Spartan" panose="00000800000000000000" pitchFamily="50" charset="0"/>
              </a:defRPr>
            </a:lvl1pPr>
            <a:lvl2pPr marL="457200" indent="0">
              <a:buNone/>
              <a:defRPr>
                <a:latin typeface="League Spartan" panose="00000800000000000000" pitchFamily="50" charset="0"/>
              </a:defRPr>
            </a:lvl2pPr>
            <a:lvl3pPr marL="914400" indent="0">
              <a:buNone/>
              <a:defRPr>
                <a:latin typeface="League Spartan" panose="00000800000000000000" pitchFamily="50" charset="0"/>
              </a:defRPr>
            </a:lvl3pPr>
            <a:lvl4pPr marL="1371600" indent="0">
              <a:buNone/>
              <a:defRPr>
                <a:latin typeface="League Spartan" panose="00000800000000000000" pitchFamily="50" charset="0"/>
              </a:defRPr>
            </a:lvl4pPr>
            <a:lvl5pPr marL="1828800" indent="0">
              <a:buNone/>
              <a:defRPr>
                <a:latin typeface="League Spartan" panose="00000800000000000000" pitchFamily="50" charset="0"/>
              </a:defRPr>
            </a:lvl5pPr>
          </a:lstStyle>
          <a:p>
            <a:pPr lvl="0"/>
            <a:r>
              <a:rPr lang="en-GB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138284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8">
            <a:extLst>
              <a:ext uri="{FF2B5EF4-FFF2-40B4-BE49-F238E27FC236}">
                <a16:creationId xmlns:a16="http://schemas.microsoft.com/office/drawing/2014/main" id="{BBED26B9-E9C8-9B85-535B-52267CEE02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3950" y="2462213"/>
            <a:ext cx="4768850" cy="325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4CAFF13-B038-809C-7B38-4D26493AEF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61368" y="2462213"/>
            <a:ext cx="4551132" cy="325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14" name="Rectángulo 6">
            <a:extLst>
              <a:ext uri="{FF2B5EF4-FFF2-40B4-BE49-F238E27FC236}">
                <a16:creationId xmlns:a16="http://schemas.microsoft.com/office/drawing/2014/main" id="{3BEB6659-FD14-9FAA-0C7B-2E49D6D64D73}"/>
              </a:ext>
            </a:extLst>
          </p:cNvPr>
          <p:cNvSpPr/>
          <p:nvPr userDrawn="1"/>
        </p:nvSpPr>
        <p:spPr>
          <a:xfrm>
            <a:off x="11207956" y="5999835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96198840-EA3A-F0BB-B8F5-354677239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7955" y="5958613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Ocean Sans Std Bold" panose="020B0806060508020204" pitchFamily="34" charset="0"/>
              </a:defRPr>
            </a:lvl1pPr>
          </a:lstStyle>
          <a:p>
            <a:fld id="{A71CFA8E-D908-4050-B978-2C3308A020A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Marcador de pie de página 4">
            <a:extLst>
              <a:ext uri="{FF2B5EF4-FFF2-40B4-BE49-F238E27FC236}">
                <a16:creationId xmlns:a16="http://schemas.microsoft.com/office/drawing/2014/main" id="{95A21CAC-281D-A211-3146-6FC3DBDA3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23850" y="5958613"/>
            <a:ext cx="20254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b="1" noProof="0" dirty="0"/>
              <a:t>swisscyberinstitute.com </a:t>
            </a:r>
            <a:r>
              <a:rPr lang="en-GB" noProof="0" dirty="0"/>
              <a:t>|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5E244D8-8358-24B8-B164-8697C6C6C6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3950" y="1222085"/>
            <a:ext cx="5102283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League Spartan" panose="00000800000000000000" pitchFamily="50" charset="0"/>
              </a:defRPr>
            </a:lvl1pPr>
            <a:lvl2pPr marL="457200" indent="0">
              <a:buNone/>
              <a:defRPr>
                <a:latin typeface="League Spartan" panose="00000800000000000000" pitchFamily="50" charset="0"/>
              </a:defRPr>
            </a:lvl2pPr>
            <a:lvl3pPr marL="914400" indent="0">
              <a:buNone/>
              <a:defRPr>
                <a:latin typeface="League Spartan" panose="00000800000000000000" pitchFamily="50" charset="0"/>
              </a:defRPr>
            </a:lvl3pPr>
            <a:lvl4pPr marL="1371600" indent="0">
              <a:buNone/>
              <a:defRPr>
                <a:latin typeface="League Spartan" panose="00000800000000000000" pitchFamily="50" charset="0"/>
              </a:defRPr>
            </a:lvl4pPr>
            <a:lvl5pPr marL="1828800" indent="0">
              <a:buNone/>
              <a:defRPr>
                <a:latin typeface="League Spartan" panose="00000800000000000000" pitchFamily="50" charset="0"/>
              </a:defRPr>
            </a:lvl5pPr>
          </a:lstStyle>
          <a:p>
            <a:pPr lvl="0"/>
            <a:r>
              <a:rPr lang="en-GB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9909206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6">
            <a:extLst>
              <a:ext uri="{FF2B5EF4-FFF2-40B4-BE49-F238E27FC236}">
                <a16:creationId xmlns:a16="http://schemas.microsoft.com/office/drawing/2014/main" id="{3BEB6659-FD14-9FAA-0C7B-2E49D6D64D73}"/>
              </a:ext>
            </a:extLst>
          </p:cNvPr>
          <p:cNvSpPr/>
          <p:nvPr userDrawn="1"/>
        </p:nvSpPr>
        <p:spPr>
          <a:xfrm>
            <a:off x="11207956" y="5999835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96198840-EA3A-F0BB-B8F5-354677239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7955" y="5958613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Ocean Sans Std Bold" panose="020B0806060508020204" pitchFamily="34" charset="0"/>
              </a:defRPr>
            </a:lvl1pPr>
          </a:lstStyle>
          <a:p>
            <a:fld id="{A71CFA8E-D908-4050-B978-2C3308A020A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Marcador de pie de página 4">
            <a:extLst>
              <a:ext uri="{FF2B5EF4-FFF2-40B4-BE49-F238E27FC236}">
                <a16:creationId xmlns:a16="http://schemas.microsoft.com/office/drawing/2014/main" id="{95A21CAC-281D-A211-3146-6FC3DBDA3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23850" y="5958613"/>
            <a:ext cx="20254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b="1" noProof="0" dirty="0"/>
              <a:t>swisscyberinstitute.com </a:t>
            </a:r>
            <a:r>
              <a:rPr lang="en-GB" noProof="0" dirty="0"/>
              <a:t>|</a:t>
            </a: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F1C23D8D-5003-0E91-BCAF-117130E4E6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00744" y="2462213"/>
            <a:ext cx="3073414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>
                <a:solidFill>
                  <a:srgbClr val="C00000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FB50EF09-48E7-517F-F2B2-FB8B98373D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58534" y="2462213"/>
            <a:ext cx="3073414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>
                <a:solidFill>
                  <a:srgbClr val="C00000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8C98B260-23EA-498A-432E-87E875A338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17842" y="2462213"/>
            <a:ext cx="3073414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>
                <a:solidFill>
                  <a:srgbClr val="C00000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3223113E-20E0-1EB9-2C51-B863FECCEC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0744" y="3185420"/>
            <a:ext cx="3073414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E81214E0-2DCF-4AC4-FB04-46C48F5976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58534" y="3185420"/>
            <a:ext cx="3073414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54C54ED1-4527-6ED8-7C55-A85FF36CFE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17842" y="3185420"/>
            <a:ext cx="3073414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FF2D226-BCD3-3F73-D42E-39B157F05A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3950" y="1222085"/>
            <a:ext cx="5102283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League Spartan" panose="00000800000000000000" pitchFamily="50" charset="0"/>
              </a:defRPr>
            </a:lvl1pPr>
            <a:lvl2pPr marL="457200" indent="0">
              <a:buNone/>
              <a:defRPr>
                <a:latin typeface="League Spartan" panose="00000800000000000000" pitchFamily="50" charset="0"/>
              </a:defRPr>
            </a:lvl2pPr>
            <a:lvl3pPr marL="914400" indent="0">
              <a:buNone/>
              <a:defRPr>
                <a:latin typeface="League Spartan" panose="00000800000000000000" pitchFamily="50" charset="0"/>
              </a:defRPr>
            </a:lvl3pPr>
            <a:lvl4pPr marL="1371600" indent="0">
              <a:buNone/>
              <a:defRPr>
                <a:latin typeface="League Spartan" panose="00000800000000000000" pitchFamily="50" charset="0"/>
              </a:defRPr>
            </a:lvl4pPr>
            <a:lvl5pPr marL="1828800" indent="0">
              <a:buNone/>
              <a:defRPr>
                <a:latin typeface="League Spartan" panose="00000800000000000000" pitchFamily="50" charset="0"/>
              </a:defRPr>
            </a:lvl5pPr>
          </a:lstStyle>
          <a:p>
            <a:pPr lvl="0"/>
            <a:r>
              <a:rPr lang="en-GB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4339987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249FF19-62C8-5939-5AE6-EF3680676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949" y="2506662"/>
            <a:ext cx="10325101" cy="3162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  <p:sp>
        <p:nvSpPr>
          <p:cNvPr id="15" name="Rectángulo 6">
            <a:extLst>
              <a:ext uri="{FF2B5EF4-FFF2-40B4-BE49-F238E27FC236}">
                <a16:creationId xmlns:a16="http://schemas.microsoft.com/office/drawing/2014/main" id="{868C1FDF-5F8F-3433-C1AD-3FF5C9B9D98F}"/>
              </a:ext>
            </a:extLst>
          </p:cNvPr>
          <p:cNvSpPr/>
          <p:nvPr userDrawn="1"/>
        </p:nvSpPr>
        <p:spPr>
          <a:xfrm>
            <a:off x="11207956" y="5999835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047A8F8C-C029-7341-FBE3-CAADDC2FB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7955" y="5958613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Ocean Sans Std Bold" panose="020B0806060508020204" pitchFamily="34" charset="0"/>
              </a:defRPr>
            </a:lvl1pPr>
          </a:lstStyle>
          <a:p>
            <a:fld id="{A71CFA8E-D908-4050-B978-2C3308A020A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Marcador de pie de página 4">
            <a:extLst>
              <a:ext uri="{FF2B5EF4-FFF2-40B4-BE49-F238E27FC236}">
                <a16:creationId xmlns:a16="http://schemas.microsoft.com/office/drawing/2014/main" id="{0498EF73-48F8-CA2A-9B47-8AEF7D0BEF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23850" y="5958613"/>
            <a:ext cx="20254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b="1" noProof="0" dirty="0"/>
              <a:t>swisscyberinstitute.com </a:t>
            </a:r>
            <a:r>
              <a:rPr lang="en-GB" noProof="0" dirty="0"/>
              <a:t>|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D8B3EDB4-0CCF-6E85-C6FB-5886C3DF33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3950" y="1222085"/>
            <a:ext cx="5102283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League Spartan" panose="00000800000000000000" pitchFamily="50" charset="0"/>
              </a:defRPr>
            </a:lvl1pPr>
            <a:lvl2pPr marL="457200" indent="0">
              <a:buNone/>
              <a:defRPr>
                <a:latin typeface="League Spartan" panose="00000800000000000000" pitchFamily="50" charset="0"/>
              </a:defRPr>
            </a:lvl2pPr>
            <a:lvl3pPr marL="914400" indent="0">
              <a:buNone/>
              <a:defRPr>
                <a:latin typeface="League Spartan" panose="00000800000000000000" pitchFamily="50" charset="0"/>
              </a:defRPr>
            </a:lvl3pPr>
            <a:lvl4pPr marL="1371600" indent="0">
              <a:buNone/>
              <a:defRPr>
                <a:latin typeface="League Spartan" panose="00000800000000000000" pitchFamily="50" charset="0"/>
              </a:defRPr>
            </a:lvl4pPr>
            <a:lvl5pPr marL="1828800" indent="0">
              <a:buNone/>
              <a:defRPr>
                <a:latin typeface="League Spartan" panose="00000800000000000000" pitchFamily="50" charset="0"/>
              </a:defRPr>
            </a:lvl5pPr>
          </a:lstStyle>
          <a:p>
            <a:pPr lvl="0"/>
            <a:r>
              <a:rPr lang="en-GB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1197977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8">
            <a:extLst>
              <a:ext uri="{FF2B5EF4-FFF2-40B4-BE49-F238E27FC236}">
                <a16:creationId xmlns:a16="http://schemas.microsoft.com/office/drawing/2014/main" id="{2C60ECB5-FDEA-416F-C674-2C6F7D603F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51224" y="2154595"/>
            <a:ext cx="2913525" cy="32602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noProof="0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3CC5A862-7DD5-B918-7641-0C282871EB1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239075" y="4561646"/>
            <a:ext cx="1111243" cy="867930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Click to add picture footnote</a:t>
            </a:r>
          </a:p>
        </p:txBody>
      </p:sp>
      <p:sp>
        <p:nvSpPr>
          <p:cNvPr id="8" name="Picture Placeholder 20">
            <a:extLst>
              <a:ext uri="{FF2B5EF4-FFF2-40B4-BE49-F238E27FC236}">
                <a16:creationId xmlns:a16="http://schemas.microsoft.com/office/drawing/2014/main" id="{EABD7E6C-67C6-E014-1755-2E0B9945715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52550" y="2561501"/>
            <a:ext cx="1205193" cy="120512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9" name="Picture Placeholder 20">
            <a:extLst>
              <a:ext uri="{FF2B5EF4-FFF2-40B4-BE49-F238E27FC236}">
                <a16:creationId xmlns:a16="http://schemas.microsoft.com/office/drawing/2014/main" id="{AC809E5E-C190-70EA-30C4-70F2C02F416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71403" y="2561501"/>
            <a:ext cx="1205193" cy="120512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10" name="Picture Placeholder 20">
            <a:extLst>
              <a:ext uri="{FF2B5EF4-FFF2-40B4-BE49-F238E27FC236}">
                <a16:creationId xmlns:a16="http://schemas.microsoft.com/office/drawing/2014/main" id="{3354C876-14DA-0371-C0AC-99A84D5219E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180166" y="2561501"/>
            <a:ext cx="1205193" cy="120512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A151A378-3BE6-4651-592C-AFA0FAF3F16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9322" y="3969428"/>
            <a:ext cx="1891647" cy="102387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tabLst>
                <a:tab pos="266700" algn="l"/>
                <a:tab pos="450850" algn="l"/>
              </a:tabLst>
              <a:defRPr sz="1800">
                <a:solidFill>
                  <a:srgbClr val="C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0" indent="0" algn="ctr">
              <a:buNone/>
              <a:tabLst/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914400" indent="0" algn="ctr">
              <a:buNone/>
              <a:tabLst>
                <a:tab pos="266700" algn="l"/>
                <a:tab pos="450850" algn="l"/>
              </a:tabLst>
              <a:defRPr/>
            </a:lvl3pPr>
            <a:lvl4pPr marL="0" indent="0" algn="ctr">
              <a:buNone/>
              <a:tabLst/>
              <a:defRPr sz="12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 marL="1828800" indent="0" algn="ctr">
              <a:buNone/>
              <a:tabLst>
                <a:tab pos="266700" algn="l"/>
                <a:tab pos="450850" algn="l"/>
              </a:tabLst>
              <a:defRPr/>
            </a:lvl5pPr>
          </a:lstStyle>
          <a:p>
            <a:pPr lvl="0"/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Click to add company name</a:t>
            </a:r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A2780BC1-DFBE-E674-00BF-CCACE023CE4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923130" y="3969428"/>
            <a:ext cx="1891647" cy="102387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tabLst>
                <a:tab pos="266700" algn="l"/>
                <a:tab pos="450850" algn="l"/>
              </a:tabLst>
              <a:defRPr sz="1800">
                <a:solidFill>
                  <a:srgbClr val="C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0" indent="0" algn="ctr">
              <a:buNone/>
              <a:tabLst/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914400" indent="0" algn="ctr">
              <a:buNone/>
              <a:tabLst>
                <a:tab pos="266700" algn="l"/>
                <a:tab pos="450850" algn="l"/>
              </a:tabLst>
              <a:defRPr/>
            </a:lvl3pPr>
            <a:lvl4pPr marL="0" indent="0" algn="ctr">
              <a:buNone/>
              <a:tabLst/>
              <a:defRPr sz="12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 marL="1828800" indent="0" algn="ctr">
              <a:buNone/>
              <a:tabLst>
                <a:tab pos="266700" algn="l"/>
                <a:tab pos="450850" algn="l"/>
              </a:tabLst>
              <a:defRPr/>
            </a:lvl5pPr>
          </a:lstStyle>
          <a:p>
            <a:pPr lvl="0"/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Click to add company name</a:t>
            </a:r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1CB585E7-23A0-C6F5-A942-E8151E3B41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36938" y="3969428"/>
            <a:ext cx="1891647" cy="102387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tabLst>
                <a:tab pos="266700" algn="l"/>
                <a:tab pos="450850" algn="l"/>
              </a:tabLst>
              <a:defRPr sz="1800">
                <a:solidFill>
                  <a:srgbClr val="C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0" indent="0" algn="ctr">
              <a:buNone/>
              <a:tabLst/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914400" indent="0" algn="ctr">
              <a:buNone/>
              <a:tabLst>
                <a:tab pos="266700" algn="l"/>
                <a:tab pos="450850" algn="l"/>
              </a:tabLst>
              <a:defRPr/>
            </a:lvl3pPr>
            <a:lvl4pPr marL="0" indent="0" algn="ctr">
              <a:buNone/>
              <a:tabLst/>
              <a:defRPr sz="12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 marL="1828800" indent="0" algn="ctr">
              <a:buNone/>
              <a:tabLst>
                <a:tab pos="266700" algn="l"/>
                <a:tab pos="450850" algn="l"/>
              </a:tabLst>
              <a:defRPr/>
            </a:lvl5pPr>
          </a:lstStyle>
          <a:p>
            <a:pPr lvl="0"/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Click to add company name</a:t>
            </a:r>
          </a:p>
        </p:txBody>
      </p:sp>
      <p:sp>
        <p:nvSpPr>
          <p:cNvPr id="19" name="Rectángulo 6">
            <a:extLst>
              <a:ext uri="{FF2B5EF4-FFF2-40B4-BE49-F238E27FC236}">
                <a16:creationId xmlns:a16="http://schemas.microsoft.com/office/drawing/2014/main" id="{5C11216A-897F-D4BA-8373-040876ABFF77}"/>
              </a:ext>
            </a:extLst>
          </p:cNvPr>
          <p:cNvSpPr/>
          <p:nvPr userDrawn="1"/>
        </p:nvSpPr>
        <p:spPr>
          <a:xfrm>
            <a:off x="11207956" y="5999835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Marcador de número de diapositiva 5">
            <a:extLst>
              <a:ext uri="{FF2B5EF4-FFF2-40B4-BE49-F238E27FC236}">
                <a16:creationId xmlns:a16="http://schemas.microsoft.com/office/drawing/2014/main" id="{273FF93E-BBDF-6810-7A15-7ADD65B2F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7955" y="5958613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Ocean Sans Std Bold" panose="020B0806060508020204" pitchFamily="34" charset="0"/>
              </a:defRPr>
            </a:lvl1pPr>
          </a:lstStyle>
          <a:p>
            <a:fld id="{A71CFA8E-D908-4050-B978-2C3308A020A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Marcador de pie de página 4">
            <a:extLst>
              <a:ext uri="{FF2B5EF4-FFF2-40B4-BE49-F238E27FC236}">
                <a16:creationId xmlns:a16="http://schemas.microsoft.com/office/drawing/2014/main" id="{A7A28DBC-2162-164D-3433-537EED094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23850" y="5958613"/>
            <a:ext cx="20254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b="1" noProof="0" dirty="0"/>
              <a:t>swisscyberinstitute.com </a:t>
            </a:r>
            <a:r>
              <a:rPr lang="en-GB" noProof="0" dirty="0"/>
              <a:t>|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38C7F660-56A0-AE49-80B6-1E7A043836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3950" y="1222085"/>
            <a:ext cx="5102283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League Spartan" panose="00000800000000000000" pitchFamily="50" charset="0"/>
              </a:defRPr>
            </a:lvl1pPr>
            <a:lvl2pPr marL="457200" indent="0">
              <a:buNone/>
              <a:defRPr>
                <a:latin typeface="League Spartan" panose="00000800000000000000" pitchFamily="50" charset="0"/>
              </a:defRPr>
            </a:lvl2pPr>
            <a:lvl3pPr marL="914400" indent="0">
              <a:buNone/>
              <a:defRPr>
                <a:latin typeface="League Spartan" panose="00000800000000000000" pitchFamily="50" charset="0"/>
              </a:defRPr>
            </a:lvl3pPr>
            <a:lvl4pPr marL="1371600" indent="0">
              <a:buNone/>
              <a:defRPr>
                <a:latin typeface="League Spartan" panose="00000800000000000000" pitchFamily="50" charset="0"/>
              </a:defRPr>
            </a:lvl4pPr>
            <a:lvl5pPr marL="1828800" indent="0">
              <a:buNone/>
              <a:defRPr>
                <a:latin typeface="League Spartan" panose="00000800000000000000" pitchFamily="50" charset="0"/>
              </a:defRPr>
            </a:lvl5pPr>
          </a:lstStyle>
          <a:p>
            <a:pPr lvl="0"/>
            <a:r>
              <a:rPr lang="en-GB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5161382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6">
            <a:extLst>
              <a:ext uri="{FF2B5EF4-FFF2-40B4-BE49-F238E27FC236}">
                <a16:creationId xmlns:a16="http://schemas.microsoft.com/office/drawing/2014/main" id="{5C11216A-897F-D4BA-8373-040876ABFF77}"/>
              </a:ext>
            </a:extLst>
          </p:cNvPr>
          <p:cNvSpPr/>
          <p:nvPr userDrawn="1"/>
        </p:nvSpPr>
        <p:spPr>
          <a:xfrm>
            <a:off x="11207956" y="5999835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Marcador de número de diapositiva 5">
            <a:extLst>
              <a:ext uri="{FF2B5EF4-FFF2-40B4-BE49-F238E27FC236}">
                <a16:creationId xmlns:a16="http://schemas.microsoft.com/office/drawing/2014/main" id="{273FF93E-BBDF-6810-7A15-7ADD65B2F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7955" y="5958613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Ocean Sans Std Bold" panose="020B0806060508020204" pitchFamily="34" charset="0"/>
              </a:defRPr>
            </a:lvl1pPr>
          </a:lstStyle>
          <a:p>
            <a:fld id="{A71CFA8E-D908-4050-B978-2C3308A020A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Marcador de pie de página 4">
            <a:extLst>
              <a:ext uri="{FF2B5EF4-FFF2-40B4-BE49-F238E27FC236}">
                <a16:creationId xmlns:a16="http://schemas.microsoft.com/office/drawing/2014/main" id="{A7A28DBC-2162-164D-3433-537EED094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23850" y="5958613"/>
            <a:ext cx="20254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b="1" noProof="0" dirty="0"/>
              <a:t>swisscyberinstitute.com </a:t>
            </a:r>
            <a:r>
              <a:rPr lang="en-GB" noProof="0" dirty="0"/>
              <a:t>|</a:t>
            </a:r>
          </a:p>
        </p:txBody>
      </p:sp>
      <p:sp>
        <p:nvSpPr>
          <p:cNvPr id="2" name="Picture Placeholder 20">
            <a:extLst>
              <a:ext uri="{FF2B5EF4-FFF2-40B4-BE49-F238E27FC236}">
                <a16:creationId xmlns:a16="http://schemas.microsoft.com/office/drawing/2014/main" id="{47BC59E5-24A6-C93B-8B4D-FCD8A9FEFB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79805" y="2038260"/>
            <a:ext cx="968217" cy="96815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3" name="Picture Placeholder 20">
            <a:extLst>
              <a:ext uri="{FF2B5EF4-FFF2-40B4-BE49-F238E27FC236}">
                <a16:creationId xmlns:a16="http://schemas.microsoft.com/office/drawing/2014/main" id="{8B31248E-72BC-2780-0199-94B8345573A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568879" y="2038260"/>
            <a:ext cx="968217" cy="96815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B9175EBF-99DB-EFE3-05C2-25E856C57A6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34215" y="2038260"/>
            <a:ext cx="968217" cy="96815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53AF9EBB-C9CD-2AE3-52EE-3083431432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9346" y="3121990"/>
            <a:ext cx="1700901" cy="8022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tabLst>
                <a:tab pos="266700" algn="l"/>
                <a:tab pos="450850" algn="l"/>
              </a:tabLst>
              <a:defRPr sz="1600">
                <a:solidFill>
                  <a:srgbClr val="C00000"/>
                </a:solidFill>
              </a:defRPr>
            </a:lvl1pPr>
            <a:lvl2pPr marL="0" indent="0" algn="ctr">
              <a:buNone/>
              <a:tabLst/>
              <a:defRPr sz="1400"/>
            </a:lvl2pPr>
            <a:lvl3pPr marL="914400" indent="0" algn="ctr">
              <a:buNone/>
              <a:tabLst>
                <a:tab pos="266700" algn="l"/>
                <a:tab pos="450850" algn="l"/>
              </a:tabLst>
              <a:defRPr/>
            </a:lvl3pPr>
            <a:lvl4pPr marL="0" indent="0" algn="ctr">
              <a:buNone/>
              <a:tabLst/>
              <a:defRPr sz="1200"/>
            </a:lvl4pPr>
            <a:lvl5pPr marL="1828800" indent="0" algn="ctr">
              <a:buNone/>
              <a:tabLst>
                <a:tab pos="266700" algn="l"/>
                <a:tab pos="450850" algn="l"/>
              </a:tabLst>
              <a:defRPr/>
            </a:lvl5pPr>
          </a:lstStyle>
          <a:p>
            <a:pPr lvl="0"/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Company name</a:t>
            </a:r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BF150BBF-DCE3-6C08-1C60-7ED06D42F7D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47152" y="3121990"/>
            <a:ext cx="1700902" cy="8022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tabLst>
                <a:tab pos="266700" algn="l"/>
                <a:tab pos="450850" algn="l"/>
              </a:tabLst>
              <a:defRPr sz="1600">
                <a:solidFill>
                  <a:srgbClr val="C00000"/>
                </a:solidFill>
              </a:defRPr>
            </a:lvl1pPr>
            <a:lvl2pPr marL="0" indent="0" algn="ctr">
              <a:buNone/>
              <a:tabLst/>
              <a:defRPr sz="1400"/>
            </a:lvl2pPr>
            <a:lvl3pPr marL="914400" indent="0" algn="ctr">
              <a:buNone/>
              <a:tabLst>
                <a:tab pos="266700" algn="l"/>
                <a:tab pos="450850" algn="l"/>
              </a:tabLst>
              <a:defRPr/>
            </a:lvl3pPr>
            <a:lvl4pPr marL="0" indent="0" algn="ctr">
              <a:buNone/>
              <a:tabLst/>
              <a:defRPr sz="1200"/>
            </a:lvl4pPr>
            <a:lvl5pPr marL="1828800" indent="0" algn="ctr">
              <a:buNone/>
              <a:tabLst>
                <a:tab pos="266700" algn="l"/>
                <a:tab pos="450850" algn="l"/>
              </a:tabLst>
              <a:defRPr/>
            </a:lvl5pPr>
          </a:lstStyle>
          <a:p>
            <a:pPr lvl="0"/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Company name</a:t>
            </a:r>
          </a:p>
        </p:txBody>
      </p: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9BFB0FF0-B939-F2E0-5397-D75DD78C341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66106" y="3121990"/>
            <a:ext cx="1700902" cy="8022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tabLst>
                <a:tab pos="266700" algn="l"/>
                <a:tab pos="450850" algn="l"/>
              </a:tabLst>
              <a:defRPr sz="1600">
                <a:solidFill>
                  <a:srgbClr val="C00000"/>
                </a:solidFill>
              </a:defRPr>
            </a:lvl1pPr>
            <a:lvl2pPr marL="0" indent="0" algn="ctr">
              <a:buNone/>
              <a:tabLst/>
              <a:defRPr sz="1400"/>
            </a:lvl2pPr>
            <a:lvl3pPr marL="914400" indent="0" algn="ctr">
              <a:buNone/>
              <a:tabLst>
                <a:tab pos="266700" algn="l"/>
                <a:tab pos="450850" algn="l"/>
              </a:tabLst>
              <a:defRPr/>
            </a:lvl3pPr>
            <a:lvl4pPr marL="0" indent="0" algn="ctr">
              <a:buNone/>
              <a:tabLst/>
              <a:defRPr sz="1200"/>
            </a:lvl4pPr>
            <a:lvl5pPr marL="1828800" indent="0" algn="ctr">
              <a:buNone/>
              <a:tabLst>
                <a:tab pos="266700" algn="l"/>
                <a:tab pos="450850" algn="l"/>
              </a:tabLst>
              <a:defRPr/>
            </a:lvl5pPr>
          </a:lstStyle>
          <a:p>
            <a:pPr lvl="0"/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Company name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DB40AED9-E8B9-AFAB-A04A-0B30C694B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0320" y="2304267"/>
            <a:ext cx="3256294" cy="679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C00000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2D08EBB1-C311-BF70-0ECC-D255736D15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10320" y="3202041"/>
            <a:ext cx="3256294" cy="19825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295F4F5E-11AC-51E3-EF36-B8A70FABEAE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479805" y="4133234"/>
            <a:ext cx="968217" cy="96815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2CB5F341-98E3-708B-D0E8-48CDACC9FA9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568879" y="4133234"/>
            <a:ext cx="968217" cy="96815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C447EEE3-1A12-0B12-A606-D2CFBA3C4D1B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734215" y="4133234"/>
            <a:ext cx="968217" cy="96815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0FA0AD93-98C1-6F6E-DE15-D0749E3D7BC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29346" y="5225275"/>
            <a:ext cx="1700901" cy="8022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tabLst>
                <a:tab pos="266700" algn="l"/>
                <a:tab pos="450850" algn="l"/>
              </a:tabLst>
              <a:defRPr sz="1600">
                <a:solidFill>
                  <a:srgbClr val="C00000"/>
                </a:solidFill>
              </a:defRPr>
            </a:lvl1pPr>
            <a:lvl2pPr marL="0" indent="0" algn="ctr">
              <a:buNone/>
              <a:tabLst/>
              <a:defRPr sz="1400"/>
            </a:lvl2pPr>
            <a:lvl3pPr marL="914400" indent="0" algn="ctr">
              <a:buNone/>
              <a:tabLst>
                <a:tab pos="266700" algn="l"/>
                <a:tab pos="450850" algn="l"/>
              </a:tabLst>
              <a:defRPr/>
            </a:lvl3pPr>
            <a:lvl4pPr marL="0" indent="0" algn="ctr">
              <a:buNone/>
              <a:tabLst/>
              <a:defRPr sz="1200"/>
            </a:lvl4pPr>
            <a:lvl5pPr marL="1828800" indent="0" algn="ctr">
              <a:buNone/>
              <a:tabLst>
                <a:tab pos="266700" algn="l"/>
                <a:tab pos="450850" algn="l"/>
              </a:tabLst>
              <a:defRPr/>
            </a:lvl5pPr>
          </a:lstStyle>
          <a:p>
            <a:pPr lvl="0"/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Company name</a:t>
            </a:r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27650FB1-2284-356F-49E4-52D06FF20EA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47152" y="5225275"/>
            <a:ext cx="1700902" cy="8022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tabLst>
                <a:tab pos="266700" algn="l"/>
                <a:tab pos="450850" algn="l"/>
              </a:tabLst>
              <a:defRPr sz="1600">
                <a:solidFill>
                  <a:srgbClr val="C00000"/>
                </a:solidFill>
              </a:defRPr>
            </a:lvl1pPr>
            <a:lvl2pPr marL="0" indent="0" algn="ctr">
              <a:buNone/>
              <a:tabLst/>
              <a:defRPr sz="1400"/>
            </a:lvl2pPr>
            <a:lvl3pPr marL="914400" indent="0" algn="ctr">
              <a:buNone/>
              <a:tabLst>
                <a:tab pos="266700" algn="l"/>
                <a:tab pos="450850" algn="l"/>
              </a:tabLst>
              <a:defRPr/>
            </a:lvl3pPr>
            <a:lvl4pPr marL="0" indent="0" algn="ctr">
              <a:buNone/>
              <a:tabLst/>
              <a:defRPr sz="1200"/>
            </a:lvl4pPr>
            <a:lvl5pPr marL="1828800" indent="0" algn="ctr">
              <a:buNone/>
              <a:tabLst>
                <a:tab pos="266700" algn="l"/>
                <a:tab pos="450850" algn="l"/>
              </a:tabLst>
              <a:defRPr/>
            </a:lvl5pPr>
          </a:lstStyle>
          <a:p>
            <a:pPr lvl="0"/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Company name</a:t>
            </a:r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1A99A68-D176-385D-AFE3-42485F682B0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66106" y="5225275"/>
            <a:ext cx="1700902" cy="8022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tabLst>
                <a:tab pos="266700" algn="l"/>
                <a:tab pos="450850" algn="l"/>
              </a:tabLst>
              <a:defRPr sz="1600">
                <a:solidFill>
                  <a:srgbClr val="C00000"/>
                </a:solidFill>
              </a:defRPr>
            </a:lvl1pPr>
            <a:lvl2pPr marL="0" indent="0" algn="ctr">
              <a:buNone/>
              <a:tabLst/>
              <a:defRPr sz="1400"/>
            </a:lvl2pPr>
            <a:lvl3pPr marL="914400" indent="0" algn="ctr">
              <a:buNone/>
              <a:tabLst>
                <a:tab pos="266700" algn="l"/>
                <a:tab pos="450850" algn="l"/>
              </a:tabLst>
              <a:defRPr/>
            </a:lvl3pPr>
            <a:lvl4pPr marL="0" indent="0" algn="ctr">
              <a:buNone/>
              <a:tabLst/>
              <a:defRPr sz="1200"/>
            </a:lvl4pPr>
            <a:lvl5pPr marL="1828800" indent="0" algn="ctr">
              <a:buNone/>
              <a:tabLst>
                <a:tab pos="266700" algn="l"/>
                <a:tab pos="450850" algn="l"/>
              </a:tabLst>
              <a:defRPr/>
            </a:lvl5pPr>
          </a:lstStyle>
          <a:p>
            <a:pPr lvl="0"/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Company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8FCEA71-5F9A-53C5-73BE-6197A0B470C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23950" y="1222085"/>
            <a:ext cx="5102283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League Spartan" panose="00000800000000000000" pitchFamily="50" charset="0"/>
              </a:defRPr>
            </a:lvl1pPr>
            <a:lvl2pPr marL="457200" indent="0">
              <a:buNone/>
              <a:defRPr>
                <a:latin typeface="League Spartan" panose="00000800000000000000" pitchFamily="50" charset="0"/>
              </a:defRPr>
            </a:lvl2pPr>
            <a:lvl3pPr marL="914400" indent="0">
              <a:buNone/>
              <a:defRPr>
                <a:latin typeface="League Spartan" panose="00000800000000000000" pitchFamily="50" charset="0"/>
              </a:defRPr>
            </a:lvl3pPr>
            <a:lvl4pPr marL="1371600" indent="0">
              <a:buNone/>
              <a:defRPr>
                <a:latin typeface="League Spartan" panose="00000800000000000000" pitchFamily="50" charset="0"/>
              </a:defRPr>
            </a:lvl4pPr>
            <a:lvl5pPr marL="1828800" indent="0">
              <a:buNone/>
              <a:defRPr>
                <a:latin typeface="League Spartan" panose="00000800000000000000" pitchFamily="50" charset="0"/>
              </a:defRPr>
            </a:lvl5pPr>
          </a:lstStyle>
          <a:p>
            <a:pPr lvl="0"/>
            <a:r>
              <a:rPr lang="en-GB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070384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2">
            <a:extLst>
              <a:ext uri="{FF2B5EF4-FFF2-40B4-BE49-F238E27FC236}">
                <a16:creationId xmlns:a16="http://schemas.microsoft.com/office/drawing/2014/main" id="{0502BB9D-521D-37F7-8665-07EE0E9AD2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" y="1250950"/>
            <a:ext cx="5090655" cy="31940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GB" noProof="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E7ACE50-9DCC-F3C9-14E2-2C028C2FC7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2969" y="4572993"/>
            <a:ext cx="5090655" cy="4308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C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8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GB" noProof="0" dirty="0"/>
              <a:t>Click to add picture title</a:t>
            </a:r>
          </a:p>
        </p:txBody>
      </p:sp>
      <p:sp>
        <p:nvSpPr>
          <p:cNvPr id="7" name="Marcador de texto 5">
            <a:extLst>
              <a:ext uri="{FF2B5EF4-FFF2-40B4-BE49-F238E27FC236}">
                <a16:creationId xmlns:a16="http://schemas.microsoft.com/office/drawing/2014/main" id="{D4150750-A765-A3BF-E2EE-0AA1BA4845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8009" y="4572993"/>
            <a:ext cx="5090655" cy="4308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C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8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GB" noProof="0" dirty="0"/>
              <a:t>Click to add picture title</a:t>
            </a:r>
          </a:p>
        </p:txBody>
      </p:sp>
      <p:sp>
        <p:nvSpPr>
          <p:cNvPr id="8" name="Marcador de posición de imagen 2">
            <a:extLst>
              <a:ext uri="{FF2B5EF4-FFF2-40B4-BE49-F238E27FC236}">
                <a16:creationId xmlns:a16="http://schemas.microsoft.com/office/drawing/2014/main" id="{24DE4C98-EFD6-7F13-D2AD-2315C410236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08009" y="1250950"/>
            <a:ext cx="5090655" cy="31940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GB" noProof="0"/>
          </a:p>
        </p:txBody>
      </p:sp>
      <p:sp>
        <p:nvSpPr>
          <p:cNvPr id="9" name="Marcador de texto 5">
            <a:extLst>
              <a:ext uri="{FF2B5EF4-FFF2-40B4-BE49-F238E27FC236}">
                <a16:creationId xmlns:a16="http://schemas.microsoft.com/office/drawing/2014/main" id="{653D4933-A423-9447-8692-06F58AC242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2969" y="5011143"/>
            <a:ext cx="5090655" cy="4308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8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GB" noProof="0" dirty="0"/>
              <a:t>Click to add picture description</a:t>
            </a:r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67C55554-8268-0542-AE5F-B928DB004B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8009" y="5011143"/>
            <a:ext cx="5090655" cy="4308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8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GB" noProof="0" dirty="0"/>
              <a:t>Click to add picture description</a:t>
            </a:r>
          </a:p>
        </p:txBody>
      </p:sp>
      <p:sp>
        <p:nvSpPr>
          <p:cNvPr id="14" name="Rectángulo 6">
            <a:extLst>
              <a:ext uri="{FF2B5EF4-FFF2-40B4-BE49-F238E27FC236}">
                <a16:creationId xmlns:a16="http://schemas.microsoft.com/office/drawing/2014/main" id="{FB1453D5-98D4-7CC2-4FEE-B91DC0E037B8}"/>
              </a:ext>
            </a:extLst>
          </p:cNvPr>
          <p:cNvSpPr/>
          <p:nvPr userDrawn="1"/>
        </p:nvSpPr>
        <p:spPr>
          <a:xfrm>
            <a:off x="11207956" y="5999835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44E23920-B6B3-65F7-E88D-43F6B4DFD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7955" y="5958613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Ocean Sans Std Bold" panose="020B0806060508020204" pitchFamily="34" charset="0"/>
              </a:defRPr>
            </a:lvl1pPr>
          </a:lstStyle>
          <a:p>
            <a:fld id="{A71CFA8E-D908-4050-B978-2C3308A020A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Marcador de pie de página 4">
            <a:extLst>
              <a:ext uri="{FF2B5EF4-FFF2-40B4-BE49-F238E27FC236}">
                <a16:creationId xmlns:a16="http://schemas.microsoft.com/office/drawing/2014/main" id="{C42F9FCD-85ED-739B-CDBD-C46A518AF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23850" y="5958613"/>
            <a:ext cx="20254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b="1" noProof="0" dirty="0"/>
              <a:t>swisscyberinstitute.com </a:t>
            </a:r>
            <a:r>
              <a:rPr lang="en-GB" noProof="0" dirty="0"/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110906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roposal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33D27B-934A-48CA-0827-C528D6F85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01" r="-2781"/>
          <a:stretch/>
        </p:blipFill>
        <p:spPr>
          <a:xfrm rot="10800000">
            <a:off x="6194132" y="0"/>
            <a:ext cx="5997868" cy="4452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57454-5619-6297-558A-45AE6F5B84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04" r="-4234" b="13411"/>
          <a:stretch/>
        </p:blipFill>
        <p:spPr>
          <a:xfrm rot="10800000">
            <a:off x="4286226" y="919706"/>
            <a:ext cx="7905774" cy="5938294"/>
          </a:xfrm>
          <a:prstGeom prst="rect">
            <a:avLst/>
          </a:prstGeom>
          <a:effectLst>
            <a:outerShdw blurRad="304800" dist="1143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1" name="Marcador de título 1">
            <a:extLst>
              <a:ext uri="{FF2B5EF4-FFF2-40B4-BE49-F238E27FC236}">
                <a16:creationId xmlns:a16="http://schemas.microsoft.com/office/drawing/2014/main" id="{EF5E560F-1882-A3E6-205C-FF4C0EFB10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5632"/>
            <a:ext cx="5257800" cy="150810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lnSpc>
                <a:spcPct val="150000"/>
              </a:lnSpc>
              <a:defRPr sz="3200"/>
            </a:lvl1pPr>
          </a:lstStyle>
          <a:p>
            <a:r>
              <a:rPr lang="en-GB" noProof="0" dirty="0"/>
              <a:t>Click here to change Slide Main Title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76C5E4-BE43-9237-AA17-A743DD8DD2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4129154"/>
            <a:ext cx="3876676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rgbClr val="F62225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GB" dirty="0"/>
              <a:t>Click to edit Subtitle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5C122E1-A66B-6D40-865A-5B81B0932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9765" y="5140330"/>
            <a:ext cx="1205193" cy="120512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60441B7-6549-A99C-B1EC-776CA52E08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96100" y="5576690"/>
            <a:ext cx="3257550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2pPr marL="0" indent="0" algn="r">
              <a:buNone/>
              <a:tabLst>
                <a:tab pos="185738" algn="l"/>
              </a:tabLst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</a:lstStyle>
          <a:p>
            <a:pPr lvl="1"/>
            <a:r>
              <a:rPr lang="en-GB" dirty="0"/>
              <a:t>Insert Date Here</a:t>
            </a:r>
          </a:p>
        </p:txBody>
      </p:sp>
      <p:pic>
        <p:nvPicPr>
          <p:cNvPr id="2" name="Imagen 8">
            <a:extLst>
              <a:ext uri="{FF2B5EF4-FFF2-40B4-BE49-F238E27FC236}">
                <a16:creationId xmlns:a16="http://schemas.microsoft.com/office/drawing/2014/main" id="{3E5AB6BE-EAB6-651E-9BDA-ED73639406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227" y="919706"/>
            <a:ext cx="3678322" cy="108551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F344786-CA66-B272-97BF-C8E6EC3F5A83}"/>
              </a:ext>
            </a:extLst>
          </p:cNvPr>
          <p:cNvGrpSpPr/>
          <p:nvPr userDrawn="1"/>
        </p:nvGrpSpPr>
        <p:grpSpPr>
          <a:xfrm>
            <a:off x="10360402" y="449806"/>
            <a:ext cx="1181100" cy="469900"/>
            <a:chOff x="10360402" y="5902961"/>
            <a:chExt cx="1181100" cy="4699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7574FBA-11E2-1D31-AD4F-E524419792BF}"/>
                </a:ext>
              </a:extLst>
            </p:cNvPr>
            <p:cNvSpPr/>
            <p:nvPr userDrawn="1"/>
          </p:nvSpPr>
          <p:spPr>
            <a:xfrm>
              <a:off x="10360402" y="5902961"/>
              <a:ext cx="1181100" cy="4699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048B0D8-43E9-6587-532F-F103695592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4962" y="6137911"/>
              <a:ext cx="571980" cy="0"/>
            </a:xfrm>
            <a:prstGeom prst="straightConnector1">
              <a:avLst/>
            </a:prstGeom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F42DA5A0-AF7A-7E41-2490-6B573F5D1A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77850" y="5465891"/>
            <a:ext cx="18925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2pPr marL="0" indent="0" algn="l">
              <a:buNone/>
              <a:tabLst>
                <a:tab pos="185738" algn="l"/>
              </a:tabLst>
              <a:defRPr sz="200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914400" indent="0">
              <a:buNone/>
              <a:defRPr/>
            </a:lvl3pPr>
          </a:lstStyle>
          <a:p>
            <a:pPr lvl="1"/>
            <a:r>
              <a:rPr lang="en-GB" dirty="0"/>
              <a:t>By: Insert Name Here</a:t>
            </a:r>
          </a:p>
        </p:txBody>
      </p:sp>
    </p:spTree>
    <p:extLst>
      <p:ext uri="{BB962C8B-B14F-4D97-AF65-F5344CB8AC3E}">
        <p14:creationId xmlns:p14="http://schemas.microsoft.com/office/powerpoint/2010/main" val="34733261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2">
            <a:extLst>
              <a:ext uri="{FF2B5EF4-FFF2-40B4-BE49-F238E27FC236}">
                <a16:creationId xmlns:a16="http://schemas.microsoft.com/office/drawing/2014/main" id="{6DE9B43C-E235-4394-1A9B-81CE73B3D1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62050" y="1250951"/>
            <a:ext cx="8890000" cy="319404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GB" noProof="0" dirty="0"/>
          </a:p>
        </p:txBody>
      </p:sp>
      <p:sp>
        <p:nvSpPr>
          <p:cNvPr id="9" name="Marcador de texto 5">
            <a:extLst>
              <a:ext uri="{FF2B5EF4-FFF2-40B4-BE49-F238E27FC236}">
                <a16:creationId xmlns:a16="http://schemas.microsoft.com/office/drawing/2014/main" id="{B733F204-1119-32EF-0919-EC0A8CB070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5399" y="4572993"/>
            <a:ext cx="4898225" cy="4308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C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8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GB" noProof="0" dirty="0"/>
              <a:t>Click to add picture title</a:t>
            </a:r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5E1993F4-A048-6BED-6F67-A31A57B2F1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399" y="5011143"/>
            <a:ext cx="4898225" cy="4308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8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GB" noProof="0" dirty="0"/>
              <a:t>Click to add picture description</a:t>
            </a:r>
          </a:p>
        </p:txBody>
      </p:sp>
      <p:sp>
        <p:nvSpPr>
          <p:cNvPr id="14" name="Rectángulo 6">
            <a:extLst>
              <a:ext uri="{FF2B5EF4-FFF2-40B4-BE49-F238E27FC236}">
                <a16:creationId xmlns:a16="http://schemas.microsoft.com/office/drawing/2014/main" id="{ADE2F145-011D-1775-0E4C-B8A6323DC3A1}"/>
              </a:ext>
            </a:extLst>
          </p:cNvPr>
          <p:cNvSpPr/>
          <p:nvPr userDrawn="1"/>
        </p:nvSpPr>
        <p:spPr>
          <a:xfrm>
            <a:off x="11207956" y="5999835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096A82D3-2D92-A156-A196-52BCBCBF1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7955" y="5958613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Ocean Sans Std Bold" panose="020B0806060508020204" pitchFamily="34" charset="0"/>
              </a:defRPr>
            </a:lvl1pPr>
          </a:lstStyle>
          <a:p>
            <a:fld id="{A71CFA8E-D908-4050-B978-2C3308A020A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Marcador de pie de página 4">
            <a:extLst>
              <a:ext uri="{FF2B5EF4-FFF2-40B4-BE49-F238E27FC236}">
                <a16:creationId xmlns:a16="http://schemas.microsoft.com/office/drawing/2014/main" id="{5A8D39E3-DD4C-35AB-DFA1-C3BFF1222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23850" y="5958613"/>
            <a:ext cx="20254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b="1" noProof="0" dirty="0"/>
              <a:t>swisscyberinstitute.com </a:t>
            </a:r>
            <a:r>
              <a:rPr lang="en-GB" noProof="0" dirty="0"/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3540003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roposal">
    <p:bg>
      <p:bgPr>
        <a:gradFill flip="none" rotWithShape="1">
          <a:gsLst>
            <a:gs pos="0">
              <a:schemeClr val="tx1">
                <a:lumMod val="75000"/>
                <a:lumOff val="25000"/>
              </a:schemeClr>
            </a:gs>
            <a:gs pos="74000">
              <a:schemeClr val="tx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0554FEB4-C6B9-479C-A0EE-C6549458B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16058" y="6282462"/>
            <a:ext cx="20254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b="1" noProof="0" dirty="0"/>
              <a:t>swisscyberinstitute.com </a:t>
            </a:r>
            <a:r>
              <a:rPr lang="en-GB" noProof="0" dirty="0"/>
              <a:t>|</a:t>
            </a:r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C1CD5490-BD6D-4B5A-B285-9286EBA49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5334" y="6282462"/>
            <a:ext cx="538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303031"/>
                </a:solidFill>
                <a:latin typeface="Ocean Sans Std Bold" panose="020B0806060508020204" pitchFamily="34" charset="0"/>
              </a:defRPr>
            </a:lvl1pPr>
          </a:lstStyle>
          <a:p>
            <a:fld id="{A71CFA8E-D908-4050-B978-2C3308A020A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3" name="Picture 2" descr="A red square with white text&#10;&#10;Description automatically generated">
            <a:extLst>
              <a:ext uri="{FF2B5EF4-FFF2-40B4-BE49-F238E27FC236}">
                <a16:creationId xmlns:a16="http://schemas.microsoft.com/office/drawing/2014/main" id="{CECE7A11-9EAD-E53B-D007-964C8D82DC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722" r="-301"/>
          <a:stretch/>
        </p:blipFill>
        <p:spPr>
          <a:xfrm rot="10800000">
            <a:off x="6194132" y="0"/>
            <a:ext cx="5997868" cy="4452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095E3E-5318-CDEA-505F-2E3A7611BCE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04" r="-4234" b="13411"/>
          <a:stretch/>
        </p:blipFill>
        <p:spPr>
          <a:xfrm rot="10800000">
            <a:off x="4286226" y="919706"/>
            <a:ext cx="7905774" cy="5938294"/>
          </a:xfrm>
          <a:prstGeom prst="rect">
            <a:avLst/>
          </a:prstGeom>
          <a:effectLst>
            <a:outerShdw blurRad="304800" dist="1143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1" name="Marcador de título 1">
            <a:extLst>
              <a:ext uri="{FF2B5EF4-FFF2-40B4-BE49-F238E27FC236}">
                <a16:creationId xmlns:a16="http://schemas.microsoft.com/office/drawing/2014/main" id="{EF5E560F-1882-A3E6-205C-FF4C0EFB10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5632"/>
            <a:ext cx="5257800" cy="168507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lnSpc>
                <a:spcPct val="150000"/>
              </a:lnSpc>
              <a:defRPr/>
            </a:lvl1pPr>
          </a:lstStyle>
          <a:p>
            <a:r>
              <a:rPr lang="en-GB" noProof="0" dirty="0"/>
              <a:t>Click here to change Slide Main Title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76C5E4-BE43-9237-AA17-A743DD8DD2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4433346"/>
            <a:ext cx="6119813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F62225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GB" dirty="0"/>
              <a:t>Click to edit </a:t>
            </a:r>
            <a:r>
              <a:rPr lang="en-GB" dirty="0" err="1"/>
              <a:t>Subtile</a:t>
            </a:r>
            <a:r>
              <a:rPr lang="en-GB" dirty="0"/>
              <a:t> / Name here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60441B7-6549-A99C-B1EC-776CA52E08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5971712"/>
            <a:ext cx="3257550" cy="3323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2pPr marL="0" indent="0" algn="l">
              <a:buFont typeface="Arial" panose="020B0604020202020204" pitchFamily="34" charset="0"/>
              <a:buNone/>
              <a:tabLst>
                <a:tab pos="185738" algn="l"/>
              </a:tabLst>
              <a:defRPr/>
            </a:lvl2pPr>
            <a:lvl3pPr marL="914400" indent="0">
              <a:buNone/>
              <a:defRPr/>
            </a:lvl3pPr>
          </a:lstStyle>
          <a:p>
            <a:pPr lvl="1"/>
            <a:r>
              <a:rPr lang="en-GB" dirty="0"/>
              <a:t>Insert Name Here</a:t>
            </a:r>
          </a:p>
        </p:txBody>
      </p:sp>
      <p:pic>
        <p:nvPicPr>
          <p:cNvPr id="24" name="Imagen 8" descr="Texto&#10;&#10;Descripción generada automáticamente">
            <a:extLst>
              <a:ext uri="{FF2B5EF4-FFF2-40B4-BE49-F238E27FC236}">
                <a16:creationId xmlns:a16="http://schemas.microsoft.com/office/drawing/2014/main" id="{DABE76A6-9CC8-6333-6696-228F0AAF5F4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17" y="664526"/>
            <a:ext cx="3314492" cy="97814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23FE0A5-8B68-FC01-FCDB-C8974E7BE530}"/>
              </a:ext>
            </a:extLst>
          </p:cNvPr>
          <p:cNvGrpSpPr/>
          <p:nvPr userDrawn="1"/>
        </p:nvGrpSpPr>
        <p:grpSpPr>
          <a:xfrm>
            <a:off x="10360402" y="5902961"/>
            <a:ext cx="1181100" cy="469900"/>
            <a:chOff x="10360402" y="5902961"/>
            <a:chExt cx="1181100" cy="46990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BBA0730-18B6-D864-B70B-EDC537DA7DBA}"/>
                </a:ext>
              </a:extLst>
            </p:cNvPr>
            <p:cNvSpPr/>
            <p:nvPr userDrawn="1"/>
          </p:nvSpPr>
          <p:spPr>
            <a:xfrm>
              <a:off x="10360402" y="5902961"/>
              <a:ext cx="1181100" cy="4699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8555672-D552-9D43-9892-A313029F16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4962" y="6137911"/>
              <a:ext cx="571980" cy="0"/>
            </a:xfrm>
            <a:prstGeom prst="straightConnector1">
              <a:avLst/>
            </a:prstGeom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9654A4E-EC94-29A9-9649-69937CD79A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2782" y="821198"/>
            <a:ext cx="3257550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2pPr marL="0" indent="0" algn="l">
              <a:buFont typeface="Arial" panose="020B0604020202020204" pitchFamily="34" charset="0"/>
              <a:buNone/>
              <a:tabLst>
                <a:tab pos="185738" algn="l"/>
              </a:tabLst>
              <a:defRPr sz="2000"/>
            </a:lvl2pPr>
            <a:lvl3pPr marL="914400" indent="0">
              <a:buNone/>
              <a:defRPr/>
            </a:lvl3pPr>
          </a:lstStyle>
          <a:p>
            <a:pPr lvl="1"/>
            <a:r>
              <a:rPr lang="en-GB" dirty="0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20808782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roposal">
    <p:bg>
      <p:bgPr>
        <a:gradFill flip="none" rotWithShape="1">
          <a:gsLst>
            <a:gs pos="0">
              <a:schemeClr val="tx1">
                <a:lumMod val="75000"/>
                <a:lumOff val="25000"/>
              </a:schemeClr>
            </a:gs>
            <a:gs pos="74000">
              <a:schemeClr val="tx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square with white text&#10;&#10;Description automatically generated">
            <a:extLst>
              <a:ext uri="{FF2B5EF4-FFF2-40B4-BE49-F238E27FC236}">
                <a16:creationId xmlns:a16="http://schemas.microsoft.com/office/drawing/2014/main" id="{8933D27B-934A-48CA-0827-C528D6F85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16" r="-295"/>
          <a:stretch/>
        </p:blipFill>
        <p:spPr>
          <a:xfrm rot="10800000">
            <a:off x="6194132" y="0"/>
            <a:ext cx="5997868" cy="4452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57454-5619-6297-558A-45AE6F5B84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04" r="-4234" b="13411"/>
          <a:stretch/>
        </p:blipFill>
        <p:spPr>
          <a:xfrm rot="10800000">
            <a:off x="4286226" y="919706"/>
            <a:ext cx="7905774" cy="5938294"/>
          </a:xfrm>
          <a:prstGeom prst="rect">
            <a:avLst/>
          </a:prstGeom>
          <a:effectLst>
            <a:outerShdw blurRad="304800" dist="1143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8" descr="Texto&#10;&#10;Descripción generada automáticamente">
            <a:extLst>
              <a:ext uri="{FF2B5EF4-FFF2-40B4-BE49-F238E27FC236}">
                <a16:creationId xmlns:a16="http://schemas.microsoft.com/office/drawing/2014/main" id="{585B7A6C-A95E-458B-A9D6-732B11945A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17" y="664526"/>
            <a:ext cx="3314492" cy="978143"/>
          </a:xfrm>
          <a:prstGeom prst="rect">
            <a:avLst/>
          </a:prstGeom>
        </p:spPr>
      </p:pic>
      <p:sp>
        <p:nvSpPr>
          <p:cNvPr id="11" name="Marcador de título 1">
            <a:extLst>
              <a:ext uri="{FF2B5EF4-FFF2-40B4-BE49-F238E27FC236}">
                <a16:creationId xmlns:a16="http://schemas.microsoft.com/office/drawing/2014/main" id="{EF5E560F-1882-A3E6-205C-FF4C0EFB10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65632"/>
            <a:ext cx="5257800" cy="150810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lnSpc>
                <a:spcPct val="150000"/>
              </a:lnSpc>
              <a:defRPr sz="3200"/>
            </a:lvl1pPr>
          </a:lstStyle>
          <a:p>
            <a:r>
              <a:rPr lang="en-GB" noProof="0" dirty="0"/>
              <a:t>Click here to change Slide Main Title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76C5E4-BE43-9237-AA17-A743DD8DD2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4129154"/>
            <a:ext cx="3876676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rgbClr val="F62225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GB" dirty="0"/>
              <a:t>Click to edit Subtitle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5C122E1-A66B-6D40-865A-5B81B0932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200" y="5140330"/>
            <a:ext cx="1205193" cy="120512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60441B7-6549-A99C-B1EC-776CA52E08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96100" y="5576690"/>
            <a:ext cx="3257550" cy="3323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2pPr marL="0" indent="0" algn="l">
              <a:buNone/>
              <a:tabLst>
                <a:tab pos="185738" algn="l"/>
              </a:tabLst>
              <a:defRPr/>
            </a:lvl2pPr>
            <a:lvl3pPr marL="914400" indent="0">
              <a:buNone/>
              <a:defRPr/>
            </a:lvl3pPr>
          </a:lstStyle>
          <a:p>
            <a:pPr lvl="1"/>
            <a:r>
              <a:rPr lang="en-GB" dirty="0"/>
              <a:t>Insert Date Here</a:t>
            </a:r>
          </a:p>
        </p:txBody>
      </p:sp>
      <p:sp>
        <p:nvSpPr>
          <p:cNvPr id="4" name="Text Placeholder 22">
            <a:extLst>
              <a:ext uri="{FF2B5EF4-FFF2-40B4-BE49-F238E27FC236}">
                <a16:creationId xmlns:a16="http://schemas.microsoft.com/office/drawing/2014/main" id="{3F97EC6D-9B6D-60CF-2086-CEF4E63DF4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23900" y="5576690"/>
            <a:ext cx="3257550" cy="3323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2pPr marL="0" indent="0" algn="l">
              <a:buNone/>
              <a:tabLst>
                <a:tab pos="185738" algn="l"/>
              </a:tabLst>
              <a:defRPr/>
            </a:lvl2pPr>
            <a:lvl3pPr marL="914400" indent="0">
              <a:buNone/>
              <a:defRPr/>
            </a:lvl3pPr>
          </a:lstStyle>
          <a:p>
            <a:pPr lvl="1"/>
            <a:r>
              <a:rPr lang="en-GB" dirty="0"/>
              <a:t>By: Insert Name Here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40F8E5-3D72-51F1-79BF-7615EADE6E19}"/>
              </a:ext>
            </a:extLst>
          </p:cNvPr>
          <p:cNvGrpSpPr/>
          <p:nvPr userDrawn="1"/>
        </p:nvGrpSpPr>
        <p:grpSpPr>
          <a:xfrm>
            <a:off x="10360402" y="449806"/>
            <a:ext cx="1181100" cy="469900"/>
            <a:chOff x="10360402" y="5902961"/>
            <a:chExt cx="1181100" cy="4699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5CC46A6-88F2-0523-3CEB-B220C8303F59}"/>
                </a:ext>
              </a:extLst>
            </p:cNvPr>
            <p:cNvSpPr/>
            <p:nvPr userDrawn="1"/>
          </p:nvSpPr>
          <p:spPr>
            <a:xfrm>
              <a:off x="10360402" y="5902961"/>
              <a:ext cx="1181100" cy="4699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BFDAAF-B67D-E5B8-C0C5-3FE8C4590E0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4962" y="6137911"/>
              <a:ext cx="571980" cy="0"/>
            </a:xfrm>
            <a:prstGeom prst="straightConnector1">
              <a:avLst/>
            </a:prstGeom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76384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7">
            <a:extLst>
              <a:ext uri="{FF2B5EF4-FFF2-40B4-BE49-F238E27FC236}">
                <a16:creationId xmlns:a16="http://schemas.microsoft.com/office/drawing/2014/main" id="{34A20667-25E0-66E3-DB94-9A9D02559F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142" y="466295"/>
            <a:ext cx="352057" cy="603090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58E0C3F-E7A2-8B18-09A5-E1630C72D850}"/>
              </a:ext>
            </a:extLst>
          </p:cNvPr>
          <p:cNvCxnSpPr>
            <a:cxnSpLocks/>
          </p:cNvCxnSpPr>
          <p:nvPr userDrawn="1"/>
        </p:nvCxnSpPr>
        <p:spPr>
          <a:xfrm>
            <a:off x="953729" y="767840"/>
            <a:ext cx="106188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28D5DFD-B0F0-BAA7-21E4-789CE0BD5F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3444" y="1227244"/>
            <a:ext cx="889555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latin typeface="League Spartan" panose="00000800000000000000" pitchFamily="50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GB" dirty="0"/>
              <a:t>Click to edit the Slide Title</a:t>
            </a:r>
          </a:p>
        </p:txBody>
      </p:sp>
    </p:spTree>
    <p:extLst>
      <p:ext uri="{BB962C8B-B14F-4D97-AF65-F5344CB8AC3E}">
        <p14:creationId xmlns:p14="http://schemas.microsoft.com/office/powerpoint/2010/main" val="35885088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7">
            <a:extLst>
              <a:ext uri="{FF2B5EF4-FFF2-40B4-BE49-F238E27FC236}">
                <a16:creationId xmlns:a16="http://schemas.microsoft.com/office/drawing/2014/main" id="{DAEE6D92-5CAF-4E40-86F9-893C047B9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142" y="466295"/>
            <a:ext cx="352057" cy="603090"/>
          </a:xfrm>
          <a:prstGeom prst="rect">
            <a:avLst/>
          </a:prstGeom>
        </p:spPr>
      </p:pic>
      <p:cxnSp>
        <p:nvCxnSpPr>
          <p:cNvPr id="8" name="Conector recto 8">
            <a:extLst>
              <a:ext uri="{FF2B5EF4-FFF2-40B4-BE49-F238E27FC236}">
                <a16:creationId xmlns:a16="http://schemas.microsoft.com/office/drawing/2014/main" id="{470C2981-CA06-45A4-ADF1-0CC44D413AAA}"/>
              </a:ext>
            </a:extLst>
          </p:cNvPr>
          <p:cNvCxnSpPr>
            <a:cxnSpLocks/>
          </p:cNvCxnSpPr>
          <p:nvPr userDrawn="1"/>
        </p:nvCxnSpPr>
        <p:spPr>
          <a:xfrm>
            <a:off x="953729" y="767840"/>
            <a:ext cx="106188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DC20229-1236-0719-99A3-16878E4900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3444" y="1227244"/>
            <a:ext cx="889555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latin typeface="League Spartan" panose="00000800000000000000" pitchFamily="50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GB" dirty="0"/>
              <a:t>Click to edit the Slide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19E50D7-F134-6155-D6D4-A351B34666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3444" y="3289300"/>
            <a:ext cx="4266406" cy="1264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  <a:lvl2pPr marL="457200" indent="-45720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Picture Title</a:t>
            </a:r>
          </a:p>
          <a:p>
            <a:pPr lvl="1"/>
            <a:r>
              <a:rPr lang="en-GB" dirty="0"/>
              <a:t>Click to add text content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ADBC286F-DC56-5A52-0E6C-6591D66251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72533" y="2559050"/>
            <a:ext cx="6018102" cy="3071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06404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ngeable pic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3">
            <a:extLst>
              <a:ext uri="{FF2B5EF4-FFF2-40B4-BE49-F238E27FC236}">
                <a16:creationId xmlns:a16="http://schemas.microsoft.com/office/drawing/2014/main" id="{A1B98299-1941-5E7F-8830-83D83D635464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5467350" y="2559050"/>
            <a:ext cx="6045200" cy="3071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21BC832-FA8E-4CF3-84FE-9A0C41DE0A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3444" y="1227244"/>
            <a:ext cx="889555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latin typeface="League Spartan" panose="00000800000000000000" pitchFamily="50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GB" dirty="0"/>
              <a:t>Click to edit the Slide Title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C373C87B-4631-7601-FCFE-2DE8114629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3444" y="3289300"/>
            <a:ext cx="4266406" cy="8766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  <a:lvl2pPr marL="457200" indent="-45720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</a:t>
            </a:r>
            <a:r>
              <a:rPr lang="en-GB" dirty="0" err="1"/>
              <a:t>VideoTitle</a:t>
            </a:r>
            <a:endParaRPr lang="en-GB" dirty="0"/>
          </a:p>
          <a:p>
            <a:pPr lvl="1"/>
            <a:r>
              <a:rPr lang="en-GB" dirty="0"/>
              <a:t>Click to add text content</a:t>
            </a:r>
          </a:p>
        </p:txBody>
      </p:sp>
      <p:pic>
        <p:nvPicPr>
          <p:cNvPr id="13" name="Imagen 7">
            <a:extLst>
              <a:ext uri="{FF2B5EF4-FFF2-40B4-BE49-F238E27FC236}">
                <a16:creationId xmlns:a16="http://schemas.microsoft.com/office/drawing/2014/main" id="{F3993593-81F2-E049-8557-D963B2804F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142" y="466295"/>
            <a:ext cx="352057" cy="603090"/>
          </a:xfrm>
          <a:prstGeom prst="rect">
            <a:avLst/>
          </a:prstGeom>
        </p:spPr>
      </p:pic>
      <p:cxnSp>
        <p:nvCxnSpPr>
          <p:cNvPr id="14" name="Conector recto 8">
            <a:extLst>
              <a:ext uri="{FF2B5EF4-FFF2-40B4-BE49-F238E27FC236}">
                <a16:creationId xmlns:a16="http://schemas.microsoft.com/office/drawing/2014/main" id="{C3F5F191-E249-16E0-CBB6-651B370BC5DF}"/>
              </a:ext>
            </a:extLst>
          </p:cNvPr>
          <p:cNvCxnSpPr>
            <a:cxnSpLocks/>
          </p:cNvCxnSpPr>
          <p:nvPr userDrawn="1"/>
        </p:nvCxnSpPr>
        <p:spPr>
          <a:xfrm>
            <a:off x="953729" y="767840"/>
            <a:ext cx="106188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4248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ngeable pic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7">
            <a:extLst>
              <a:ext uri="{FF2B5EF4-FFF2-40B4-BE49-F238E27FC236}">
                <a16:creationId xmlns:a16="http://schemas.microsoft.com/office/drawing/2014/main" id="{58B10799-39A0-8483-B4ED-752F4B4889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142" y="466295"/>
            <a:ext cx="352057" cy="603090"/>
          </a:xfrm>
          <a:prstGeom prst="rect">
            <a:avLst/>
          </a:prstGeom>
        </p:spPr>
      </p:pic>
      <p:cxnSp>
        <p:nvCxnSpPr>
          <p:cNvPr id="3" name="Conector recto 8">
            <a:extLst>
              <a:ext uri="{FF2B5EF4-FFF2-40B4-BE49-F238E27FC236}">
                <a16:creationId xmlns:a16="http://schemas.microsoft.com/office/drawing/2014/main" id="{6DA4BFDB-E2F5-ACB7-FE60-DC968D671A5D}"/>
              </a:ext>
            </a:extLst>
          </p:cNvPr>
          <p:cNvCxnSpPr>
            <a:cxnSpLocks/>
          </p:cNvCxnSpPr>
          <p:nvPr userDrawn="1"/>
        </p:nvCxnSpPr>
        <p:spPr>
          <a:xfrm>
            <a:off x="953729" y="767840"/>
            <a:ext cx="106188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FF4563B-6F60-FE76-B36D-5175B0A7E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3444" y="2487614"/>
            <a:ext cx="5073444" cy="29594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indent="-45720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GB" dirty="0"/>
              <a:t>Click to add text content</a:t>
            </a:r>
          </a:p>
        </p:txBody>
      </p:sp>
      <p:sp>
        <p:nvSpPr>
          <p:cNvPr id="5" name="Marcador de posición de imagen 7">
            <a:extLst>
              <a:ext uri="{FF2B5EF4-FFF2-40B4-BE49-F238E27FC236}">
                <a16:creationId xmlns:a16="http://schemas.microsoft.com/office/drawing/2014/main" id="{DDF2DAAA-DF01-9C20-B615-58668FA1C2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23549" y="2497497"/>
            <a:ext cx="4854575" cy="294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AR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86F7C60-3870-9FF3-8507-1D8C38DFBC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3444" y="1227244"/>
            <a:ext cx="889555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latin typeface="League Spartan" panose="00000800000000000000" pitchFamily="50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GB" dirty="0"/>
              <a:t>Click to edit the Slide Title</a:t>
            </a:r>
          </a:p>
        </p:txBody>
      </p:sp>
    </p:spTree>
    <p:extLst>
      <p:ext uri="{BB962C8B-B14F-4D97-AF65-F5344CB8AC3E}">
        <p14:creationId xmlns:p14="http://schemas.microsoft.com/office/powerpoint/2010/main" val="24515776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ngeable pic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CBDE655E-7EEB-312F-5EED-C7FA7514A8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3444" y="2462213"/>
            <a:ext cx="4768850" cy="325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F3901370-0AA2-36DC-2BF9-D81DB43A02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61368" y="2462213"/>
            <a:ext cx="4551132" cy="3254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endParaRPr lang="en-GB" noProof="0" dirty="0"/>
          </a:p>
        </p:txBody>
      </p:sp>
      <p:pic>
        <p:nvPicPr>
          <p:cNvPr id="15" name="Imagen 7">
            <a:extLst>
              <a:ext uri="{FF2B5EF4-FFF2-40B4-BE49-F238E27FC236}">
                <a16:creationId xmlns:a16="http://schemas.microsoft.com/office/drawing/2014/main" id="{B4E29898-3077-5A29-D653-E4E02C4298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142" y="466295"/>
            <a:ext cx="352057" cy="603090"/>
          </a:xfrm>
          <a:prstGeom prst="rect">
            <a:avLst/>
          </a:prstGeom>
        </p:spPr>
      </p:pic>
      <p:cxnSp>
        <p:nvCxnSpPr>
          <p:cNvPr id="16" name="Conector recto 8">
            <a:extLst>
              <a:ext uri="{FF2B5EF4-FFF2-40B4-BE49-F238E27FC236}">
                <a16:creationId xmlns:a16="http://schemas.microsoft.com/office/drawing/2014/main" id="{E82CF117-3C70-63F4-6084-D49939D7D113}"/>
              </a:ext>
            </a:extLst>
          </p:cNvPr>
          <p:cNvCxnSpPr>
            <a:cxnSpLocks/>
          </p:cNvCxnSpPr>
          <p:nvPr userDrawn="1"/>
        </p:nvCxnSpPr>
        <p:spPr>
          <a:xfrm>
            <a:off x="953729" y="767840"/>
            <a:ext cx="106188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954507C-1395-C69D-DCD4-C987C99F8C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3444" y="1227244"/>
            <a:ext cx="889555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latin typeface="League Spartan" panose="00000800000000000000" pitchFamily="50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GB" dirty="0"/>
              <a:t>Click to edit the Slide Title</a:t>
            </a:r>
          </a:p>
        </p:txBody>
      </p:sp>
    </p:spTree>
    <p:extLst>
      <p:ext uri="{BB962C8B-B14F-4D97-AF65-F5344CB8AC3E}">
        <p14:creationId xmlns:p14="http://schemas.microsoft.com/office/powerpoint/2010/main" val="2260860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ngeable pic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7">
            <a:extLst>
              <a:ext uri="{FF2B5EF4-FFF2-40B4-BE49-F238E27FC236}">
                <a16:creationId xmlns:a16="http://schemas.microsoft.com/office/drawing/2014/main" id="{B4E29898-3077-5A29-D653-E4E02C4298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142" y="466295"/>
            <a:ext cx="352057" cy="603090"/>
          </a:xfrm>
          <a:prstGeom prst="rect">
            <a:avLst/>
          </a:prstGeom>
        </p:spPr>
      </p:pic>
      <p:cxnSp>
        <p:nvCxnSpPr>
          <p:cNvPr id="16" name="Conector recto 8">
            <a:extLst>
              <a:ext uri="{FF2B5EF4-FFF2-40B4-BE49-F238E27FC236}">
                <a16:creationId xmlns:a16="http://schemas.microsoft.com/office/drawing/2014/main" id="{E82CF117-3C70-63F4-6084-D49939D7D113}"/>
              </a:ext>
            </a:extLst>
          </p:cNvPr>
          <p:cNvCxnSpPr>
            <a:cxnSpLocks/>
          </p:cNvCxnSpPr>
          <p:nvPr userDrawn="1"/>
        </p:nvCxnSpPr>
        <p:spPr>
          <a:xfrm>
            <a:off x="953729" y="767840"/>
            <a:ext cx="106188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954507C-1395-C69D-DCD4-C987C99F8C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3444" y="1227244"/>
            <a:ext cx="889555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latin typeface="League Spartan" panose="00000800000000000000" pitchFamily="50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GB" dirty="0"/>
              <a:t>Click to edit the Slide Title</a:t>
            </a:r>
          </a:p>
        </p:txBody>
      </p:sp>
      <p:sp>
        <p:nvSpPr>
          <p:cNvPr id="2" name="Marcador de texto 8">
            <a:extLst>
              <a:ext uri="{FF2B5EF4-FFF2-40B4-BE49-F238E27FC236}">
                <a16:creationId xmlns:a16="http://schemas.microsoft.com/office/drawing/2014/main" id="{E71F20EE-35CA-8A36-6948-2822804373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3444" y="2462213"/>
            <a:ext cx="3073414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>
                <a:solidFill>
                  <a:srgbClr val="C00000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5F22FEBE-EA82-B1C8-C8D6-4B61D5661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74542" y="2462213"/>
            <a:ext cx="3073414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>
                <a:solidFill>
                  <a:srgbClr val="C00000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CDAC7A86-EBF7-73CC-F9CE-1BCD87D4DC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50549" y="2462213"/>
            <a:ext cx="3073414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>
                <a:solidFill>
                  <a:srgbClr val="C00000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5" name="Marcador de texto 8">
            <a:extLst>
              <a:ext uri="{FF2B5EF4-FFF2-40B4-BE49-F238E27FC236}">
                <a16:creationId xmlns:a16="http://schemas.microsoft.com/office/drawing/2014/main" id="{A022E13D-325A-53DE-ED9D-FA99A1059A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83444" y="3185420"/>
            <a:ext cx="3073414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DA878742-ADED-D316-AEA2-AF9DBAEC10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74542" y="3185420"/>
            <a:ext cx="3073414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3AEA4792-7917-F8E3-9445-29098B05DC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50549" y="3185420"/>
            <a:ext cx="3073414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0315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74000">
              <a:schemeClr val="tx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2">
            <a:extLst>
              <a:ext uri="{FF2B5EF4-FFF2-40B4-BE49-F238E27FC236}">
                <a16:creationId xmlns:a16="http://schemas.microsoft.com/office/drawing/2014/main" id="{31A5AF34-5BE8-125B-6228-CED75F2AD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729" y="2506662"/>
            <a:ext cx="10536906" cy="3162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</p:txBody>
      </p:sp>
      <p:pic>
        <p:nvPicPr>
          <p:cNvPr id="10" name="Imagen 7">
            <a:extLst>
              <a:ext uri="{FF2B5EF4-FFF2-40B4-BE49-F238E27FC236}">
                <a16:creationId xmlns:a16="http://schemas.microsoft.com/office/drawing/2014/main" id="{AC92C065-8874-BB1C-4B00-6D54165059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142" y="466295"/>
            <a:ext cx="352057" cy="603090"/>
          </a:xfrm>
          <a:prstGeom prst="rect">
            <a:avLst/>
          </a:prstGeom>
        </p:spPr>
      </p:pic>
      <p:cxnSp>
        <p:nvCxnSpPr>
          <p:cNvPr id="11" name="Conector recto 8">
            <a:extLst>
              <a:ext uri="{FF2B5EF4-FFF2-40B4-BE49-F238E27FC236}">
                <a16:creationId xmlns:a16="http://schemas.microsoft.com/office/drawing/2014/main" id="{A107B06D-50D8-7404-B5A1-BB6A28FD3E4E}"/>
              </a:ext>
            </a:extLst>
          </p:cNvPr>
          <p:cNvCxnSpPr>
            <a:cxnSpLocks/>
          </p:cNvCxnSpPr>
          <p:nvPr userDrawn="1"/>
        </p:nvCxnSpPr>
        <p:spPr>
          <a:xfrm>
            <a:off x="953729" y="767840"/>
            <a:ext cx="106188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C878BAC-8B6D-9127-A8FA-8AC3DB1643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3444" y="1227244"/>
            <a:ext cx="889555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latin typeface="League Spartan" panose="00000800000000000000" pitchFamily="50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GB" dirty="0"/>
              <a:t>Click to edit the Slide Title</a:t>
            </a:r>
          </a:p>
        </p:txBody>
      </p:sp>
    </p:spTree>
    <p:extLst>
      <p:ext uri="{BB962C8B-B14F-4D97-AF65-F5344CB8AC3E}">
        <p14:creationId xmlns:p14="http://schemas.microsoft.com/office/powerpoint/2010/main" val="589754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roposal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3B674C3-9A63-E524-76A2-C243D7F1FA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514F81-72DF-0D73-7AA8-0557BC057D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0" r="-252"/>
          <a:stretch/>
        </p:blipFill>
        <p:spPr>
          <a:xfrm flipV="1">
            <a:off x="847305" y="4545679"/>
            <a:ext cx="7175499" cy="1799771"/>
          </a:xfrm>
          <a:prstGeom prst="rect">
            <a:avLst/>
          </a:prstGeom>
          <a:effectLst>
            <a:outerShdw blurRad="304800" dist="1143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33D27B-934A-48CA-0827-C528D6F857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48" r="-169"/>
          <a:stretch/>
        </p:blipFill>
        <p:spPr>
          <a:xfrm>
            <a:off x="0" y="0"/>
            <a:ext cx="685165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57454-5619-6297-558A-45AE6F5B84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94" r="-1879" b="-1531"/>
          <a:stretch/>
        </p:blipFill>
        <p:spPr>
          <a:xfrm flipV="1">
            <a:off x="0" y="2192550"/>
            <a:ext cx="8343900" cy="2360186"/>
          </a:xfrm>
          <a:prstGeom prst="rect">
            <a:avLst/>
          </a:prstGeom>
          <a:effectLst>
            <a:outerShdw blurRad="304800" dist="1143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1" name="Marcador de título 1">
            <a:extLst>
              <a:ext uri="{FF2B5EF4-FFF2-40B4-BE49-F238E27FC236}">
                <a16:creationId xmlns:a16="http://schemas.microsoft.com/office/drawing/2014/main" id="{EF5E560F-1882-A3E6-205C-FF4C0EFB10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2320865"/>
            <a:ext cx="5257800" cy="150810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lnSpc>
                <a:spcPct val="15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here to change Slide Main Title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276C5E4-BE43-9237-AA17-A743DD8DD2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500" y="3915054"/>
            <a:ext cx="3876676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GB" dirty="0"/>
              <a:t>Click to edit Subtitle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5C122E1-A66B-6D40-865A-5B81B0932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1500" y="5194269"/>
            <a:ext cx="1205193" cy="120512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60441B7-6549-A99C-B1EC-776CA52E08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17021" y="5630629"/>
            <a:ext cx="3001879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2pPr marL="0" indent="0" algn="r">
              <a:buNone/>
              <a:tabLst>
                <a:tab pos="185738" algn="l"/>
              </a:tabLst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</a:lstStyle>
          <a:p>
            <a:pPr lvl="1"/>
            <a:r>
              <a:rPr lang="en-GB" dirty="0"/>
              <a:t>Insert Date Here</a:t>
            </a:r>
          </a:p>
        </p:txBody>
      </p:sp>
      <p:pic>
        <p:nvPicPr>
          <p:cNvPr id="2" name="Imagen 8">
            <a:extLst>
              <a:ext uri="{FF2B5EF4-FFF2-40B4-BE49-F238E27FC236}">
                <a16:creationId xmlns:a16="http://schemas.microsoft.com/office/drawing/2014/main" id="{3E5AB6BE-EAB6-651E-9BDA-ED73639406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6249" y="443022"/>
            <a:ext cx="3678322" cy="1085514"/>
          </a:xfrm>
          <a:prstGeom prst="rect">
            <a:avLst/>
          </a:prstGeom>
        </p:spPr>
      </p:pic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F49CF0ED-6151-6D48-1715-EB977431D0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57200" y="5465891"/>
            <a:ext cx="18925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2pPr marL="0" indent="0" algn="l">
              <a:buNone/>
              <a:tabLst>
                <a:tab pos="185738" algn="l"/>
              </a:tabLst>
              <a:defRPr sz="20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914400" indent="0">
              <a:buNone/>
              <a:defRPr/>
            </a:lvl3pPr>
          </a:lstStyle>
          <a:p>
            <a:pPr lvl="1"/>
            <a:r>
              <a:rPr lang="en-GB" dirty="0"/>
              <a:t>By: Insert Name Here</a:t>
            </a:r>
          </a:p>
        </p:txBody>
      </p:sp>
    </p:spTree>
    <p:extLst>
      <p:ext uri="{BB962C8B-B14F-4D97-AF65-F5344CB8AC3E}">
        <p14:creationId xmlns:p14="http://schemas.microsoft.com/office/powerpoint/2010/main" val="37814535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7">
            <a:extLst>
              <a:ext uri="{FF2B5EF4-FFF2-40B4-BE49-F238E27FC236}">
                <a16:creationId xmlns:a16="http://schemas.microsoft.com/office/drawing/2014/main" id="{9F940836-A491-FE71-3C60-95045014F0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142" y="466295"/>
            <a:ext cx="352057" cy="603090"/>
          </a:xfrm>
          <a:prstGeom prst="rect">
            <a:avLst/>
          </a:prstGeom>
        </p:spPr>
      </p:pic>
      <p:cxnSp>
        <p:nvCxnSpPr>
          <p:cNvPr id="15" name="Conector recto 8">
            <a:extLst>
              <a:ext uri="{FF2B5EF4-FFF2-40B4-BE49-F238E27FC236}">
                <a16:creationId xmlns:a16="http://schemas.microsoft.com/office/drawing/2014/main" id="{0F35E11F-F6CB-F2B4-CF5F-0DDECEB05224}"/>
              </a:ext>
            </a:extLst>
          </p:cNvPr>
          <p:cNvCxnSpPr>
            <a:cxnSpLocks/>
          </p:cNvCxnSpPr>
          <p:nvPr userDrawn="1"/>
        </p:nvCxnSpPr>
        <p:spPr>
          <a:xfrm>
            <a:off x="953729" y="767840"/>
            <a:ext cx="106188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8B444AF-6551-D1F7-2168-52841F2F29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3444" y="1227244"/>
            <a:ext cx="889555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latin typeface="League Spartan" panose="00000800000000000000" pitchFamily="50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GB" dirty="0"/>
              <a:t>Click to edit the Slide Title</a:t>
            </a:r>
          </a:p>
        </p:txBody>
      </p:sp>
      <p:sp>
        <p:nvSpPr>
          <p:cNvPr id="19" name="Picture Placeholder 20">
            <a:extLst>
              <a:ext uri="{FF2B5EF4-FFF2-40B4-BE49-F238E27FC236}">
                <a16:creationId xmlns:a16="http://schemas.microsoft.com/office/drawing/2014/main" id="{53268E37-E6E7-FD5E-A122-9AB0BAEC59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3729" y="2910751"/>
            <a:ext cx="1205193" cy="120512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20" name="Picture Placeholder 20">
            <a:extLst>
              <a:ext uri="{FF2B5EF4-FFF2-40B4-BE49-F238E27FC236}">
                <a16:creationId xmlns:a16="http://schemas.microsoft.com/office/drawing/2014/main" id="{1B29EC0C-2574-8705-B6DB-F7C2CD32F83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42803" y="2910751"/>
            <a:ext cx="1205193" cy="120512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0EFD53F-DC81-80F1-8C02-06F7589258E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208139" y="2910751"/>
            <a:ext cx="1205193" cy="120512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947945F-1A65-0A4F-A3D7-3096925F224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501" y="4318678"/>
            <a:ext cx="1891647" cy="102387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tabLst>
                <a:tab pos="266700" algn="l"/>
                <a:tab pos="450850" algn="l"/>
              </a:tabLst>
              <a:defRPr sz="1800">
                <a:solidFill>
                  <a:srgbClr val="C00000"/>
                </a:solidFill>
              </a:defRPr>
            </a:lvl1pPr>
            <a:lvl2pPr marL="0" indent="0" algn="ctr">
              <a:buNone/>
              <a:tabLst/>
              <a:defRPr sz="1600"/>
            </a:lvl2pPr>
            <a:lvl3pPr marL="914400" indent="0" algn="ctr">
              <a:buNone/>
              <a:tabLst>
                <a:tab pos="266700" algn="l"/>
                <a:tab pos="450850" algn="l"/>
              </a:tabLst>
              <a:defRPr/>
            </a:lvl3pPr>
            <a:lvl4pPr marL="0" indent="0" algn="ctr">
              <a:buNone/>
              <a:tabLst/>
              <a:defRPr sz="1200"/>
            </a:lvl4pPr>
            <a:lvl5pPr marL="1828800" indent="0" algn="ctr">
              <a:buNone/>
              <a:tabLst>
                <a:tab pos="266700" algn="l"/>
                <a:tab pos="450850" algn="l"/>
              </a:tabLst>
              <a:defRPr/>
            </a:lvl5pPr>
          </a:lstStyle>
          <a:p>
            <a:pPr lvl="0"/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Click to add company name</a:t>
            </a:r>
          </a:p>
        </p:txBody>
      </p:sp>
      <p:sp>
        <p:nvSpPr>
          <p:cNvPr id="23" name="Text Placeholder 29">
            <a:extLst>
              <a:ext uri="{FF2B5EF4-FFF2-40B4-BE49-F238E27FC236}">
                <a16:creationId xmlns:a16="http://schemas.microsoft.com/office/drawing/2014/main" id="{018A0CF6-701D-6AA3-A9FA-49040FC9E8C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94530" y="4318678"/>
            <a:ext cx="1891647" cy="102387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tabLst>
                <a:tab pos="266700" algn="l"/>
                <a:tab pos="450850" algn="l"/>
              </a:tabLst>
              <a:defRPr sz="1800">
                <a:solidFill>
                  <a:srgbClr val="C00000"/>
                </a:solidFill>
              </a:defRPr>
            </a:lvl1pPr>
            <a:lvl2pPr marL="0" indent="0" algn="ctr">
              <a:buNone/>
              <a:tabLst/>
              <a:defRPr sz="1600"/>
            </a:lvl2pPr>
            <a:lvl3pPr marL="914400" indent="0" algn="ctr">
              <a:buNone/>
              <a:tabLst>
                <a:tab pos="266700" algn="l"/>
                <a:tab pos="450850" algn="l"/>
              </a:tabLst>
              <a:defRPr/>
            </a:lvl3pPr>
            <a:lvl4pPr marL="0" indent="0" algn="ctr">
              <a:buNone/>
              <a:tabLst/>
              <a:defRPr sz="1200"/>
            </a:lvl4pPr>
            <a:lvl5pPr marL="1828800" indent="0" algn="ctr">
              <a:buNone/>
              <a:tabLst>
                <a:tab pos="266700" algn="l"/>
                <a:tab pos="450850" algn="l"/>
              </a:tabLst>
              <a:defRPr/>
            </a:lvl5pPr>
          </a:lstStyle>
          <a:p>
            <a:pPr lvl="0"/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Click to add company name</a:t>
            </a:r>
          </a:p>
        </p:txBody>
      </p: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A4D028AD-9481-FF1C-8E77-0D79420534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64911" y="4318678"/>
            <a:ext cx="1891647" cy="102387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tabLst>
                <a:tab pos="266700" algn="l"/>
                <a:tab pos="450850" algn="l"/>
              </a:tabLst>
              <a:defRPr sz="1800">
                <a:solidFill>
                  <a:srgbClr val="C00000"/>
                </a:solidFill>
              </a:defRPr>
            </a:lvl1pPr>
            <a:lvl2pPr marL="0" indent="0" algn="ctr">
              <a:buNone/>
              <a:tabLst/>
              <a:defRPr sz="1600"/>
            </a:lvl2pPr>
            <a:lvl3pPr marL="914400" indent="0" algn="ctr">
              <a:buNone/>
              <a:tabLst>
                <a:tab pos="266700" algn="l"/>
                <a:tab pos="450850" algn="l"/>
              </a:tabLst>
              <a:defRPr/>
            </a:lvl3pPr>
            <a:lvl4pPr marL="0" indent="0" algn="ctr">
              <a:buNone/>
              <a:tabLst/>
              <a:defRPr sz="1200"/>
            </a:lvl4pPr>
            <a:lvl5pPr marL="1828800" indent="0" algn="ctr">
              <a:buNone/>
              <a:tabLst>
                <a:tab pos="266700" algn="l"/>
                <a:tab pos="450850" algn="l"/>
              </a:tabLst>
              <a:defRPr/>
            </a:lvl5pPr>
          </a:lstStyle>
          <a:p>
            <a:pPr lvl="0"/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Click to add company name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340D4CA5-A4CA-D4A9-6754-200EFCEC04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84244" y="2462214"/>
            <a:ext cx="3256294" cy="679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26" name="Marcador de texto 8">
            <a:extLst>
              <a:ext uri="{FF2B5EF4-FFF2-40B4-BE49-F238E27FC236}">
                <a16:creationId xmlns:a16="http://schemas.microsoft.com/office/drawing/2014/main" id="{FD6800EE-0BF1-49B6-B29F-3D11EB1B55A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84244" y="3359988"/>
            <a:ext cx="3256294" cy="19825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143384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7">
            <a:extLst>
              <a:ext uri="{FF2B5EF4-FFF2-40B4-BE49-F238E27FC236}">
                <a16:creationId xmlns:a16="http://schemas.microsoft.com/office/drawing/2014/main" id="{9F940836-A491-FE71-3C60-95045014F0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142" y="466295"/>
            <a:ext cx="352057" cy="603090"/>
          </a:xfrm>
          <a:prstGeom prst="rect">
            <a:avLst/>
          </a:prstGeom>
        </p:spPr>
      </p:pic>
      <p:cxnSp>
        <p:nvCxnSpPr>
          <p:cNvPr id="15" name="Conector recto 8">
            <a:extLst>
              <a:ext uri="{FF2B5EF4-FFF2-40B4-BE49-F238E27FC236}">
                <a16:creationId xmlns:a16="http://schemas.microsoft.com/office/drawing/2014/main" id="{0F35E11F-F6CB-F2B4-CF5F-0DDECEB05224}"/>
              </a:ext>
            </a:extLst>
          </p:cNvPr>
          <p:cNvCxnSpPr>
            <a:cxnSpLocks/>
          </p:cNvCxnSpPr>
          <p:nvPr userDrawn="1"/>
        </p:nvCxnSpPr>
        <p:spPr>
          <a:xfrm>
            <a:off x="953729" y="767840"/>
            <a:ext cx="106188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8B444AF-6551-D1F7-2168-52841F2F29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3444" y="1227244"/>
            <a:ext cx="889555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latin typeface="League Spartan" panose="00000800000000000000" pitchFamily="50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GB" dirty="0"/>
              <a:t>Click to edit the Slide Title</a:t>
            </a:r>
          </a:p>
        </p:txBody>
      </p:sp>
      <p:sp>
        <p:nvSpPr>
          <p:cNvPr id="19" name="Picture Placeholder 20">
            <a:extLst>
              <a:ext uri="{FF2B5EF4-FFF2-40B4-BE49-F238E27FC236}">
                <a16:creationId xmlns:a16="http://schemas.microsoft.com/office/drawing/2014/main" id="{53268E37-E6E7-FD5E-A122-9AB0BAEC59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04188" y="2121386"/>
            <a:ext cx="968217" cy="96815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20" name="Picture Placeholder 20">
            <a:extLst>
              <a:ext uri="{FF2B5EF4-FFF2-40B4-BE49-F238E27FC236}">
                <a16:creationId xmlns:a16="http://schemas.microsoft.com/office/drawing/2014/main" id="{1B29EC0C-2574-8705-B6DB-F7C2CD32F83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93262" y="2121386"/>
            <a:ext cx="968217" cy="96815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0EFD53F-DC81-80F1-8C02-06F7589258E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558598" y="2121386"/>
            <a:ext cx="968217" cy="96815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947945F-1A65-0A4F-A3D7-3096925F224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3729" y="3205116"/>
            <a:ext cx="1700901" cy="8022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tabLst>
                <a:tab pos="266700" algn="l"/>
                <a:tab pos="450850" algn="l"/>
              </a:tabLst>
              <a:defRPr sz="1600">
                <a:solidFill>
                  <a:srgbClr val="C00000"/>
                </a:solidFill>
              </a:defRPr>
            </a:lvl1pPr>
            <a:lvl2pPr marL="0" indent="0" algn="ctr">
              <a:buNone/>
              <a:tabLst/>
              <a:defRPr sz="1400"/>
            </a:lvl2pPr>
            <a:lvl3pPr marL="914400" indent="0" algn="ctr">
              <a:buNone/>
              <a:tabLst>
                <a:tab pos="266700" algn="l"/>
                <a:tab pos="450850" algn="l"/>
              </a:tabLst>
              <a:defRPr/>
            </a:lvl3pPr>
            <a:lvl4pPr marL="0" indent="0" algn="ctr">
              <a:buNone/>
              <a:tabLst/>
              <a:defRPr sz="1200"/>
            </a:lvl4pPr>
            <a:lvl5pPr marL="1828800" indent="0" algn="ctr">
              <a:buNone/>
              <a:tabLst>
                <a:tab pos="266700" algn="l"/>
                <a:tab pos="450850" algn="l"/>
              </a:tabLst>
              <a:defRPr/>
            </a:lvl5pPr>
          </a:lstStyle>
          <a:p>
            <a:pPr lvl="0"/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Company name</a:t>
            </a:r>
          </a:p>
        </p:txBody>
      </p:sp>
      <p:sp>
        <p:nvSpPr>
          <p:cNvPr id="23" name="Text Placeholder 29">
            <a:extLst>
              <a:ext uri="{FF2B5EF4-FFF2-40B4-BE49-F238E27FC236}">
                <a16:creationId xmlns:a16="http://schemas.microsoft.com/office/drawing/2014/main" id="{018A0CF6-701D-6AA3-A9FA-49040FC9E8C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1535" y="3205116"/>
            <a:ext cx="1700902" cy="8022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tabLst>
                <a:tab pos="266700" algn="l"/>
                <a:tab pos="450850" algn="l"/>
              </a:tabLst>
              <a:defRPr sz="1600">
                <a:solidFill>
                  <a:srgbClr val="C00000"/>
                </a:solidFill>
              </a:defRPr>
            </a:lvl1pPr>
            <a:lvl2pPr marL="0" indent="0" algn="ctr">
              <a:buNone/>
              <a:tabLst/>
              <a:defRPr sz="1400"/>
            </a:lvl2pPr>
            <a:lvl3pPr marL="914400" indent="0" algn="ctr">
              <a:buNone/>
              <a:tabLst>
                <a:tab pos="266700" algn="l"/>
                <a:tab pos="450850" algn="l"/>
              </a:tabLst>
              <a:defRPr/>
            </a:lvl3pPr>
            <a:lvl4pPr marL="0" indent="0" algn="ctr">
              <a:buNone/>
              <a:tabLst/>
              <a:defRPr sz="1200"/>
            </a:lvl4pPr>
            <a:lvl5pPr marL="1828800" indent="0" algn="ctr">
              <a:buNone/>
              <a:tabLst>
                <a:tab pos="266700" algn="l"/>
                <a:tab pos="450850" algn="l"/>
              </a:tabLst>
              <a:defRPr/>
            </a:lvl5pPr>
          </a:lstStyle>
          <a:p>
            <a:pPr lvl="0"/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Company name</a:t>
            </a:r>
          </a:p>
        </p:txBody>
      </p: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A4D028AD-9481-FF1C-8E77-0D79420534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90489" y="3205116"/>
            <a:ext cx="1700902" cy="8022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tabLst>
                <a:tab pos="266700" algn="l"/>
                <a:tab pos="450850" algn="l"/>
              </a:tabLst>
              <a:defRPr sz="1600">
                <a:solidFill>
                  <a:srgbClr val="C00000"/>
                </a:solidFill>
              </a:defRPr>
            </a:lvl1pPr>
            <a:lvl2pPr marL="0" indent="0" algn="ctr">
              <a:buNone/>
              <a:tabLst/>
              <a:defRPr sz="1400"/>
            </a:lvl2pPr>
            <a:lvl3pPr marL="914400" indent="0" algn="ctr">
              <a:buNone/>
              <a:tabLst>
                <a:tab pos="266700" algn="l"/>
                <a:tab pos="450850" algn="l"/>
              </a:tabLst>
              <a:defRPr/>
            </a:lvl3pPr>
            <a:lvl4pPr marL="0" indent="0" algn="ctr">
              <a:buNone/>
              <a:tabLst/>
              <a:defRPr sz="1200"/>
            </a:lvl4pPr>
            <a:lvl5pPr marL="1828800" indent="0" algn="ctr">
              <a:buNone/>
              <a:tabLst>
                <a:tab pos="266700" algn="l"/>
                <a:tab pos="450850" algn="l"/>
              </a:tabLst>
              <a:defRPr/>
            </a:lvl5pPr>
          </a:lstStyle>
          <a:p>
            <a:pPr lvl="0"/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Company name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340D4CA5-A4CA-D4A9-6754-200EFCEC04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4703" y="2304267"/>
            <a:ext cx="3256294" cy="679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C00000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26" name="Marcador de texto 8">
            <a:extLst>
              <a:ext uri="{FF2B5EF4-FFF2-40B4-BE49-F238E27FC236}">
                <a16:creationId xmlns:a16="http://schemas.microsoft.com/office/drawing/2014/main" id="{FD6800EE-0BF1-49B6-B29F-3D11EB1B55A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634703" y="3202041"/>
            <a:ext cx="3256294" cy="19825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8" name="Picture Placeholder 20">
            <a:extLst>
              <a:ext uri="{FF2B5EF4-FFF2-40B4-BE49-F238E27FC236}">
                <a16:creationId xmlns:a16="http://schemas.microsoft.com/office/drawing/2014/main" id="{F7DFD8A0-348A-6524-C6BE-894A3A786FD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304188" y="4216360"/>
            <a:ext cx="968217" cy="96815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9" name="Picture Placeholder 20">
            <a:extLst>
              <a:ext uri="{FF2B5EF4-FFF2-40B4-BE49-F238E27FC236}">
                <a16:creationId xmlns:a16="http://schemas.microsoft.com/office/drawing/2014/main" id="{52FB3924-B722-54C1-565E-0FDA55FAC38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393262" y="4216360"/>
            <a:ext cx="968217" cy="96815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10" name="Picture Placeholder 20">
            <a:extLst>
              <a:ext uri="{FF2B5EF4-FFF2-40B4-BE49-F238E27FC236}">
                <a16:creationId xmlns:a16="http://schemas.microsoft.com/office/drawing/2014/main" id="{5A6A43C0-56CF-7B77-AA49-CF8C6F97AF9B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558598" y="4216360"/>
            <a:ext cx="968217" cy="96815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GB" dirty="0"/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8D9D0749-2451-5FBF-59DA-C4A60CE081D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53729" y="5308401"/>
            <a:ext cx="1700901" cy="8022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tabLst>
                <a:tab pos="266700" algn="l"/>
                <a:tab pos="450850" algn="l"/>
              </a:tabLst>
              <a:defRPr sz="1600">
                <a:solidFill>
                  <a:srgbClr val="C00000"/>
                </a:solidFill>
              </a:defRPr>
            </a:lvl1pPr>
            <a:lvl2pPr marL="0" indent="0" algn="ctr">
              <a:buNone/>
              <a:tabLst/>
              <a:defRPr sz="1400"/>
            </a:lvl2pPr>
            <a:lvl3pPr marL="914400" indent="0" algn="ctr">
              <a:buNone/>
              <a:tabLst>
                <a:tab pos="266700" algn="l"/>
                <a:tab pos="450850" algn="l"/>
              </a:tabLst>
              <a:defRPr/>
            </a:lvl3pPr>
            <a:lvl4pPr marL="0" indent="0" algn="ctr">
              <a:buNone/>
              <a:tabLst/>
              <a:defRPr sz="1200"/>
            </a:lvl4pPr>
            <a:lvl5pPr marL="1828800" indent="0" algn="ctr">
              <a:buNone/>
              <a:tabLst>
                <a:tab pos="266700" algn="l"/>
                <a:tab pos="450850" algn="l"/>
              </a:tabLst>
              <a:defRPr/>
            </a:lvl5pPr>
          </a:lstStyle>
          <a:p>
            <a:pPr lvl="0"/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Company name</a:t>
            </a:r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996BC887-5B58-DB3B-2A46-3BAB5997E7E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71535" y="5308401"/>
            <a:ext cx="1700902" cy="8022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tabLst>
                <a:tab pos="266700" algn="l"/>
                <a:tab pos="450850" algn="l"/>
              </a:tabLst>
              <a:defRPr sz="1600">
                <a:solidFill>
                  <a:srgbClr val="C00000"/>
                </a:solidFill>
              </a:defRPr>
            </a:lvl1pPr>
            <a:lvl2pPr marL="0" indent="0" algn="ctr">
              <a:buNone/>
              <a:tabLst/>
              <a:defRPr sz="1400"/>
            </a:lvl2pPr>
            <a:lvl3pPr marL="914400" indent="0" algn="ctr">
              <a:buNone/>
              <a:tabLst>
                <a:tab pos="266700" algn="l"/>
                <a:tab pos="450850" algn="l"/>
              </a:tabLst>
              <a:defRPr/>
            </a:lvl3pPr>
            <a:lvl4pPr marL="0" indent="0" algn="ctr">
              <a:buNone/>
              <a:tabLst/>
              <a:defRPr sz="1200"/>
            </a:lvl4pPr>
            <a:lvl5pPr marL="1828800" indent="0" algn="ctr">
              <a:buNone/>
              <a:tabLst>
                <a:tab pos="266700" algn="l"/>
                <a:tab pos="450850" algn="l"/>
              </a:tabLst>
              <a:defRPr/>
            </a:lvl5pPr>
          </a:lstStyle>
          <a:p>
            <a:pPr lvl="0"/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Company name</a:t>
            </a:r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BC37A0BA-30FD-B1ED-837D-1EE77F68977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90489" y="5308401"/>
            <a:ext cx="1700902" cy="8022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tabLst>
                <a:tab pos="266700" algn="l"/>
                <a:tab pos="450850" algn="l"/>
              </a:tabLst>
              <a:defRPr sz="1600">
                <a:solidFill>
                  <a:srgbClr val="C00000"/>
                </a:solidFill>
              </a:defRPr>
            </a:lvl1pPr>
            <a:lvl2pPr marL="0" indent="0" algn="ctr">
              <a:buNone/>
              <a:tabLst/>
              <a:defRPr sz="1400"/>
            </a:lvl2pPr>
            <a:lvl3pPr marL="914400" indent="0" algn="ctr">
              <a:buNone/>
              <a:tabLst>
                <a:tab pos="266700" algn="l"/>
                <a:tab pos="450850" algn="l"/>
              </a:tabLst>
              <a:defRPr/>
            </a:lvl3pPr>
            <a:lvl4pPr marL="0" indent="0" algn="ctr">
              <a:buNone/>
              <a:tabLst/>
              <a:defRPr sz="1200"/>
            </a:lvl4pPr>
            <a:lvl5pPr marL="1828800" indent="0" algn="ctr">
              <a:buNone/>
              <a:tabLst>
                <a:tab pos="266700" algn="l"/>
                <a:tab pos="450850" algn="l"/>
              </a:tabLst>
              <a:defRPr/>
            </a:lvl5pPr>
          </a:lstStyle>
          <a:p>
            <a:pPr lvl="0"/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8452126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ción de imagen 2">
            <a:extLst>
              <a:ext uri="{FF2B5EF4-FFF2-40B4-BE49-F238E27FC236}">
                <a16:creationId xmlns:a16="http://schemas.microsoft.com/office/drawing/2014/main" id="{43BE893F-035F-0CB0-9CBC-3816D2E9CB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0169" y="1429651"/>
            <a:ext cx="5090655" cy="31940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GB" noProof="0" dirty="0"/>
          </a:p>
        </p:txBody>
      </p:sp>
      <p:sp>
        <p:nvSpPr>
          <p:cNvPr id="15" name="Marcador de texto 5">
            <a:extLst>
              <a:ext uri="{FF2B5EF4-FFF2-40B4-BE49-F238E27FC236}">
                <a16:creationId xmlns:a16="http://schemas.microsoft.com/office/drawing/2014/main" id="{F70CE587-E4AB-E66A-1D44-367CC187ED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0338" y="4751694"/>
            <a:ext cx="5090655" cy="4308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C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8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GB" noProof="0" dirty="0"/>
              <a:t>Click to add picture title</a:t>
            </a:r>
          </a:p>
        </p:txBody>
      </p: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E35C55C2-251B-0E8F-902F-F11AFFBB3A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25378" y="4751694"/>
            <a:ext cx="5090655" cy="4308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C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8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GB" noProof="0" dirty="0"/>
              <a:t>Click to add picture title</a:t>
            </a:r>
          </a:p>
        </p:txBody>
      </p:sp>
      <p:sp>
        <p:nvSpPr>
          <p:cNvPr id="17" name="Marcador de posición de imagen 2">
            <a:extLst>
              <a:ext uri="{FF2B5EF4-FFF2-40B4-BE49-F238E27FC236}">
                <a16:creationId xmlns:a16="http://schemas.microsoft.com/office/drawing/2014/main" id="{AE7A034D-0EAB-0EF0-39FB-800FDE9D51E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5378" y="1429651"/>
            <a:ext cx="5090655" cy="319405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GB" noProof="0"/>
          </a:p>
        </p:txBody>
      </p:sp>
      <p:sp>
        <p:nvSpPr>
          <p:cNvPr id="18" name="Marcador de texto 5">
            <a:extLst>
              <a:ext uri="{FF2B5EF4-FFF2-40B4-BE49-F238E27FC236}">
                <a16:creationId xmlns:a16="http://schemas.microsoft.com/office/drawing/2014/main" id="{2D2ECE90-56C7-FE60-0A74-098C2FC7EC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0338" y="5189844"/>
            <a:ext cx="5090655" cy="4308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8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GB" noProof="0" dirty="0"/>
              <a:t>Click to add picture description</a:t>
            </a:r>
          </a:p>
        </p:txBody>
      </p:sp>
      <p:sp>
        <p:nvSpPr>
          <p:cNvPr id="19" name="Marcador de texto 5">
            <a:extLst>
              <a:ext uri="{FF2B5EF4-FFF2-40B4-BE49-F238E27FC236}">
                <a16:creationId xmlns:a16="http://schemas.microsoft.com/office/drawing/2014/main" id="{B20D0E40-266A-B90B-D1D9-EB53252EDC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378" y="5189844"/>
            <a:ext cx="5090655" cy="4308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8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GB" noProof="0" dirty="0"/>
              <a:t>Click to add picture description</a:t>
            </a:r>
          </a:p>
        </p:txBody>
      </p:sp>
      <p:pic>
        <p:nvPicPr>
          <p:cNvPr id="20" name="Imagen 7">
            <a:extLst>
              <a:ext uri="{FF2B5EF4-FFF2-40B4-BE49-F238E27FC236}">
                <a16:creationId xmlns:a16="http://schemas.microsoft.com/office/drawing/2014/main" id="{21C0F5F6-BB70-35C3-0B8B-0B9720CA8E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142" y="466295"/>
            <a:ext cx="352057" cy="603090"/>
          </a:xfrm>
          <a:prstGeom prst="rect">
            <a:avLst/>
          </a:prstGeom>
        </p:spPr>
      </p:pic>
      <p:cxnSp>
        <p:nvCxnSpPr>
          <p:cNvPr id="21" name="Conector recto 8">
            <a:extLst>
              <a:ext uri="{FF2B5EF4-FFF2-40B4-BE49-F238E27FC236}">
                <a16:creationId xmlns:a16="http://schemas.microsoft.com/office/drawing/2014/main" id="{22F83D92-50B1-060B-9403-FB6F879C8487}"/>
              </a:ext>
            </a:extLst>
          </p:cNvPr>
          <p:cNvCxnSpPr>
            <a:cxnSpLocks/>
          </p:cNvCxnSpPr>
          <p:nvPr userDrawn="1"/>
        </p:nvCxnSpPr>
        <p:spPr>
          <a:xfrm>
            <a:off x="953729" y="767840"/>
            <a:ext cx="106188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3747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2">
            <a:extLst>
              <a:ext uri="{FF2B5EF4-FFF2-40B4-BE49-F238E27FC236}">
                <a16:creationId xmlns:a16="http://schemas.microsoft.com/office/drawing/2014/main" id="{64FC43AA-FCC2-0FF3-F809-720972BF38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729" y="1250951"/>
            <a:ext cx="9239250" cy="319404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GB" noProof="0" dirty="0"/>
          </a:p>
        </p:txBody>
      </p:sp>
      <p:sp>
        <p:nvSpPr>
          <p:cNvPr id="3" name="Marcador de texto 5">
            <a:extLst>
              <a:ext uri="{FF2B5EF4-FFF2-40B4-BE49-F238E27FC236}">
                <a16:creationId xmlns:a16="http://schemas.microsoft.com/office/drawing/2014/main" id="{69C09D15-8A8A-7263-03FD-5E8A545840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3898" y="4572993"/>
            <a:ext cx="5090655" cy="4308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C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8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GB" noProof="0" dirty="0"/>
              <a:t>Click to add picture title</a:t>
            </a:r>
          </a:p>
        </p:txBody>
      </p:sp>
      <p:sp>
        <p:nvSpPr>
          <p:cNvPr id="4" name="Marcador de texto 5">
            <a:extLst>
              <a:ext uri="{FF2B5EF4-FFF2-40B4-BE49-F238E27FC236}">
                <a16:creationId xmlns:a16="http://schemas.microsoft.com/office/drawing/2014/main" id="{DCF825B2-0A96-A186-6AD9-2384AEF2F4A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3898" y="5011143"/>
            <a:ext cx="5090655" cy="4308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>
              <a:defRPr sz="20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>
              <a:defRPr sz="18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3pPr>
            <a:lvl4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4pPr>
            <a:lvl5pPr>
              <a:defRPr sz="160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5pPr>
          </a:lstStyle>
          <a:p>
            <a:pPr lvl="0"/>
            <a:r>
              <a:rPr lang="en-GB" noProof="0" dirty="0"/>
              <a:t>Click to add picture description</a:t>
            </a:r>
          </a:p>
        </p:txBody>
      </p:sp>
      <p:pic>
        <p:nvPicPr>
          <p:cNvPr id="5" name="Imagen 7">
            <a:extLst>
              <a:ext uri="{FF2B5EF4-FFF2-40B4-BE49-F238E27FC236}">
                <a16:creationId xmlns:a16="http://schemas.microsoft.com/office/drawing/2014/main" id="{F573AF3C-AAB7-7B44-D408-DC35759025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142" y="466295"/>
            <a:ext cx="352057" cy="603090"/>
          </a:xfrm>
          <a:prstGeom prst="rect">
            <a:avLst/>
          </a:prstGeom>
        </p:spPr>
      </p:pic>
      <p:cxnSp>
        <p:nvCxnSpPr>
          <p:cNvPr id="6" name="Conector recto 8">
            <a:extLst>
              <a:ext uri="{FF2B5EF4-FFF2-40B4-BE49-F238E27FC236}">
                <a16:creationId xmlns:a16="http://schemas.microsoft.com/office/drawing/2014/main" id="{34FCA692-615C-EC56-A355-C18A7DC13297}"/>
              </a:ext>
            </a:extLst>
          </p:cNvPr>
          <p:cNvCxnSpPr>
            <a:cxnSpLocks/>
          </p:cNvCxnSpPr>
          <p:nvPr userDrawn="1"/>
        </p:nvCxnSpPr>
        <p:spPr>
          <a:xfrm>
            <a:off x="953729" y="767840"/>
            <a:ext cx="106188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2176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936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Forma, Flecha&#10;&#10;Descripción generada automáticamente">
            <a:extLst>
              <a:ext uri="{FF2B5EF4-FFF2-40B4-BE49-F238E27FC236}">
                <a16:creationId xmlns:a16="http://schemas.microsoft.com/office/drawing/2014/main" id="{1E16A027-4799-406E-BB54-7338E8BD60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" y="238987"/>
            <a:ext cx="283825" cy="486205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F4A69F4D-7943-4DEC-BAB2-447098B45841}"/>
              </a:ext>
            </a:extLst>
          </p:cNvPr>
          <p:cNvCxnSpPr>
            <a:cxnSpLocks/>
          </p:cNvCxnSpPr>
          <p:nvPr userDrawn="1"/>
        </p:nvCxnSpPr>
        <p:spPr>
          <a:xfrm>
            <a:off x="812800" y="482090"/>
            <a:ext cx="88963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645CBF4-0C03-6267-9E7B-BA213EE572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3444" y="1227244"/>
            <a:ext cx="889555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latin typeface="League Spartan" panose="00000800000000000000" pitchFamily="50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GB" dirty="0"/>
              <a:t>Click to edit the Slide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0DB686-3EA7-BFC6-3ADC-2F74C7C6FA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3444" y="3289300"/>
            <a:ext cx="4266406" cy="12644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  <a:lvl2pPr marL="457200" indent="-45720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Picture Title</a:t>
            </a:r>
          </a:p>
          <a:p>
            <a:pPr lvl="1"/>
            <a:r>
              <a:rPr lang="en-GB" dirty="0"/>
              <a:t>Click to add text content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2A7D37D-D1DF-8754-5513-82850061C1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72533" y="2559050"/>
            <a:ext cx="6018102" cy="3071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15" name="Rectángulo 6">
            <a:extLst>
              <a:ext uri="{FF2B5EF4-FFF2-40B4-BE49-F238E27FC236}">
                <a16:creationId xmlns:a16="http://schemas.microsoft.com/office/drawing/2014/main" id="{A888DF3C-60F1-B39B-5F48-69EA96026AFC}"/>
              </a:ext>
            </a:extLst>
          </p:cNvPr>
          <p:cNvSpPr/>
          <p:nvPr userDrawn="1"/>
        </p:nvSpPr>
        <p:spPr>
          <a:xfrm>
            <a:off x="11289889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E1755029-C756-0D95-4211-5C632FD0F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888" y="6282462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Ocean Sans Std Bold" panose="020B0806060508020204" pitchFamily="34" charset="0"/>
              </a:defRPr>
            </a:lvl1pPr>
          </a:lstStyle>
          <a:p>
            <a:fld id="{A71CFA8E-D908-4050-B978-2C3308A020A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Marcador de pie de página 4">
            <a:extLst>
              <a:ext uri="{FF2B5EF4-FFF2-40B4-BE49-F238E27FC236}">
                <a16:creationId xmlns:a16="http://schemas.microsoft.com/office/drawing/2014/main" id="{2167152C-764C-2A2E-13A5-F6695426F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05783" y="6282462"/>
            <a:ext cx="20254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b="1" noProof="0" dirty="0"/>
              <a:t>swisscyberinstitute.com </a:t>
            </a:r>
            <a:r>
              <a:rPr lang="en-GB" noProof="0" dirty="0"/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1087342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+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D3F30C22-86B0-E1FC-57DF-154C719E8E52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5467350" y="2559050"/>
            <a:ext cx="6045200" cy="3071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pic>
        <p:nvPicPr>
          <p:cNvPr id="7" name="Imagen 6" descr="Forma, Flecha&#10;&#10;Descripción generada automáticamente">
            <a:extLst>
              <a:ext uri="{FF2B5EF4-FFF2-40B4-BE49-F238E27FC236}">
                <a16:creationId xmlns:a16="http://schemas.microsoft.com/office/drawing/2014/main" id="{1E16A027-4799-406E-BB54-7338E8BD60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" y="238987"/>
            <a:ext cx="283825" cy="486205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F4A69F4D-7943-4DEC-BAB2-447098B45841}"/>
              </a:ext>
            </a:extLst>
          </p:cNvPr>
          <p:cNvCxnSpPr>
            <a:cxnSpLocks/>
          </p:cNvCxnSpPr>
          <p:nvPr userDrawn="1"/>
        </p:nvCxnSpPr>
        <p:spPr>
          <a:xfrm>
            <a:off x="812800" y="482090"/>
            <a:ext cx="88963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645CBF4-0C03-6267-9E7B-BA213EE572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3444" y="1227244"/>
            <a:ext cx="889555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latin typeface="League Spartan" panose="00000800000000000000" pitchFamily="50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GB" dirty="0"/>
              <a:t>Click to edit the Slide Title</a:t>
            </a:r>
          </a:p>
        </p:txBody>
      </p:sp>
      <p:sp>
        <p:nvSpPr>
          <p:cNvPr id="17" name="Marcador de pie de página 4">
            <a:extLst>
              <a:ext uri="{FF2B5EF4-FFF2-40B4-BE49-F238E27FC236}">
                <a16:creationId xmlns:a16="http://schemas.microsoft.com/office/drawing/2014/main" id="{2167152C-764C-2A2E-13A5-F6695426F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05783" y="6282462"/>
            <a:ext cx="20254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b="1" noProof="0" dirty="0"/>
              <a:t>swisscyberinstitute.com </a:t>
            </a:r>
            <a:r>
              <a:rPr lang="en-GB" noProof="0" dirty="0"/>
              <a:t>|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6C4F536E-2AC2-600B-791F-024EC11F0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3444" y="3289300"/>
            <a:ext cx="4266406" cy="8766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  <a:lvl2pPr marL="457200" indent="-45720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</a:t>
            </a:r>
            <a:r>
              <a:rPr lang="en-GB" dirty="0" err="1"/>
              <a:t>VideoTitle</a:t>
            </a:r>
            <a:endParaRPr lang="en-GB" dirty="0"/>
          </a:p>
          <a:p>
            <a:pPr lvl="1"/>
            <a:r>
              <a:rPr lang="en-GB" dirty="0"/>
              <a:t>Click to add text content</a:t>
            </a:r>
          </a:p>
        </p:txBody>
      </p:sp>
      <p:sp>
        <p:nvSpPr>
          <p:cNvPr id="9" name="Rectángulo 6">
            <a:extLst>
              <a:ext uri="{FF2B5EF4-FFF2-40B4-BE49-F238E27FC236}">
                <a16:creationId xmlns:a16="http://schemas.microsoft.com/office/drawing/2014/main" id="{E8BDFE6D-8810-BCB1-7209-D8278A1CE390}"/>
              </a:ext>
            </a:extLst>
          </p:cNvPr>
          <p:cNvSpPr/>
          <p:nvPr userDrawn="1"/>
        </p:nvSpPr>
        <p:spPr>
          <a:xfrm>
            <a:off x="11289889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D05698A7-C3AE-C341-F6F0-2FD37DFCE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888" y="6282462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Ocean Sans Std Bold" panose="020B0806060508020204" pitchFamily="34" charset="0"/>
              </a:defRPr>
            </a:lvl1pPr>
          </a:lstStyle>
          <a:p>
            <a:fld id="{A71CFA8E-D908-4050-B978-2C3308A020A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5412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 descr="Forma, Flecha&#10;&#10;Descripción generada automáticamente">
            <a:extLst>
              <a:ext uri="{FF2B5EF4-FFF2-40B4-BE49-F238E27FC236}">
                <a16:creationId xmlns:a16="http://schemas.microsoft.com/office/drawing/2014/main" id="{66AF8DE2-717B-B1C9-FF5C-009BFEAC52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" y="238987"/>
            <a:ext cx="283825" cy="486205"/>
          </a:xfrm>
          <a:prstGeom prst="rect">
            <a:avLst/>
          </a:prstGeom>
        </p:spPr>
      </p:pic>
      <p:cxnSp>
        <p:nvCxnSpPr>
          <p:cNvPr id="13" name="Conector recto 13">
            <a:extLst>
              <a:ext uri="{FF2B5EF4-FFF2-40B4-BE49-F238E27FC236}">
                <a16:creationId xmlns:a16="http://schemas.microsoft.com/office/drawing/2014/main" id="{7BEC573C-B596-8C48-AB0E-EAC49199C3C6}"/>
              </a:ext>
            </a:extLst>
          </p:cNvPr>
          <p:cNvCxnSpPr>
            <a:cxnSpLocks/>
          </p:cNvCxnSpPr>
          <p:nvPr userDrawn="1"/>
        </p:nvCxnSpPr>
        <p:spPr>
          <a:xfrm>
            <a:off x="812800" y="482090"/>
            <a:ext cx="88963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C01503F-27EC-86C5-849C-1E69BB0B28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5" r="-252"/>
          <a:stretch/>
        </p:blipFill>
        <p:spPr>
          <a:xfrm rot="10800000" flipV="1">
            <a:off x="9587256" y="-2720"/>
            <a:ext cx="2604743" cy="82822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9708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_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 descr="Forma, Flecha&#10;&#10;Descripción generada automáticamente">
            <a:extLst>
              <a:ext uri="{FF2B5EF4-FFF2-40B4-BE49-F238E27FC236}">
                <a16:creationId xmlns:a16="http://schemas.microsoft.com/office/drawing/2014/main" id="{66AF8DE2-717B-B1C9-FF5C-009BFEAC52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" y="238987"/>
            <a:ext cx="283825" cy="486205"/>
          </a:xfrm>
          <a:prstGeom prst="rect">
            <a:avLst/>
          </a:prstGeom>
        </p:spPr>
      </p:pic>
      <p:cxnSp>
        <p:nvCxnSpPr>
          <p:cNvPr id="13" name="Conector recto 13">
            <a:extLst>
              <a:ext uri="{FF2B5EF4-FFF2-40B4-BE49-F238E27FC236}">
                <a16:creationId xmlns:a16="http://schemas.microsoft.com/office/drawing/2014/main" id="{7BEC573C-B596-8C48-AB0E-EAC49199C3C6}"/>
              </a:ext>
            </a:extLst>
          </p:cNvPr>
          <p:cNvCxnSpPr>
            <a:cxnSpLocks/>
          </p:cNvCxnSpPr>
          <p:nvPr userDrawn="1"/>
        </p:nvCxnSpPr>
        <p:spPr>
          <a:xfrm>
            <a:off x="812800" y="482090"/>
            <a:ext cx="88963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C01503F-27EC-86C5-849C-1E69BB0B28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5" r="-252"/>
          <a:stretch/>
        </p:blipFill>
        <p:spPr>
          <a:xfrm rot="10800000" flipV="1">
            <a:off x="9587256" y="-2720"/>
            <a:ext cx="2604743" cy="82822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37745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2B970168-5047-45BC-90E4-BA8341E965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3444" y="2487614"/>
            <a:ext cx="5073444" cy="29594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indent="-45720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1"/>
            <a:r>
              <a:rPr lang="en-GB" dirty="0"/>
              <a:t>Click to add text content</a:t>
            </a:r>
          </a:p>
        </p:txBody>
      </p:sp>
      <p:sp>
        <p:nvSpPr>
          <p:cNvPr id="9" name="Marcador de posición de imagen 7">
            <a:extLst>
              <a:ext uri="{FF2B5EF4-FFF2-40B4-BE49-F238E27FC236}">
                <a16:creationId xmlns:a16="http://schemas.microsoft.com/office/drawing/2014/main" id="{BD9F920C-B29D-4B2A-81ED-2EC48CA4D5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23549" y="2497497"/>
            <a:ext cx="4854575" cy="2949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AR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FAAB754-014B-8B6D-57EA-B01C3696A2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3444" y="1227244"/>
            <a:ext cx="889555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latin typeface="League Spartan" panose="00000800000000000000" pitchFamily="50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GB" dirty="0"/>
              <a:t>Click to edit the Slide Title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7B2BBF-6978-E68A-EBD1-410A3E6D2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405783" y="6282462"/>
            <a:ext cx="20254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r>
              <a:rPr lang="en-GB" b="1" noProof="0" dirty="0"/>
              <a:t>swisscyberinstitute.com </a:t>
            </a:r>
            <a:r>
              <a:rPr lang="en-GB" noProof="0" dirty="0"/>
              <a:t>|</a:t>
            </a:r>
          </a:p>
        </p:txBody>
      </p:sp>
      <p:pic>
        <p:nvPicPr>
          <p:cNvPr id="6" name="Imagen 6" descr="Forma, Flecha&#10;&#10;Descripción generada automáticamente">
            <a:extLst>
              <a:ext uri="{FF2B5EF4-FFF2-40B4-BE49-F238E27FC236}">
                <a16:creationId xmlns:a16="http://schemas.microsoft.com/office/drawing/2014/main" id="{66AF8DE2-717B-B1C9-FF5C-009BFEAC52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" y="238987"/>
            <a:ext cx="283825" cy="486205"/>
          </a:xfrm>
          <a:prstGeom prst="rect">
            <a:avLst/>
          </a:prstGeom>
        </p:spPr>
      </p:pic>
      <p:cxnSp>
        <p:nvCxnSpPr>
          <p:cNvPr id="13" name="Conector recto 13">
            <a:extLst>
              <a:ext uri="{FF2B5EF4-FFF2-40B4-BE49-F238E27FC236}">
                <a16:creationId xmlns:a16="http://schemas.microsoft.com/office/drawing/2014/main" id="{7BEC573C-B596-8C48-AB0E-EAC49199C3C6}"/>
              </a:ext>
            </a:extLst>
          </p:cNvPr>
          <p:cNvCxnSpPr>
            <a:cxnSpLocks/>
          </p:cNvCxnSpPr>
          <p:nvPr userDrawn="1"/>
        </p:nvCxnSpPr>
        <p:spPr>
          <a:xfrm>
            <a:off x="812800" y="482090"/>
            <a:ext cx="88963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C01503F-27EC-86C5-849C-1E69BB0B28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5" r="-252"/>
          <a:stretch/>
        </p:blipFill>
        <p:spPr>
          <a:xfrm rot="10800000" flipV="1">
            <a:off x="9587256" y="-2720"/>
            <a:ext cx="2604743" cy="828220"/>
          </a:xfrm>
          <a:prstGeom prst="rect">
            <a:avLst/>
          </a:prstGeom>
          <a:effectLst/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CF7991A-2601-3F12-4EF9-D111690CCCB7}"/>
              </a:ext>
            </a:extLst>
          </p:cNvPr>
          <p:cNvSpPr/>
          <p:nvPr userDrawn="1"/>
        </p:nvSpPr>
        <p:spPr>
          <a:xfrm>
            <a:off x="11289889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9DE3C8CC-2568-061F-2D6F-7AC27EA9FE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888" y="6282462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Ocean Sans Std Bold" panose="020B0806060508020204" pitchFamily="34" charset="0"/>
              </a:defRPr>
            </a:lvl1pPr>
          </a:lstStyle>
          <a:p>
            <a:fld id="{A71CFA8E-D908-4050-B978-2C3308A020A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442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369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55" r:id="rId2"/>
    <p:sldLayoutId id="2147483756" r:id="rId3"/>
    <p:sldLayoutId id="2147483758" r:id="rId4"/>
    <p:sldLayoutId id="2147483689" r:id="rId5"/>
    <p:sldLayoutId id="2147483773" r:id="rId6"/>
    <p:sldLayoutId id="2147483692" r:id="rId7"/>
    <p:sldLayoutId id="2147483760" r:id="rId8"/>
    <p:sldLayoutId id="2147483759" r:id="rId9"/>
    <p:sldLayoutId id="2147483695" r:id="rId10"/>
    <p:sldLayoutId id="2147483779" r:id="rId11"/>
    <p:sldLayoutId id="2147483740" r:id="rId12"/>
    <p:sldLayoutId id="2147483651" r:id="rId13"/>
    <p:sldLayoutId id="2147483778" r:id="rId14"/>
    <p:sldLayoutId id="2147483776" r:id="rId15"/>
    <p:sldLayoutId id="2147483650" r:id="rId16"/>
    <p:sldLayoutId id="2147483658" r:id="rId17"/>
    <p:sldLayoutId id="2147483698" r:id="rId18"/>
    <p:sldLayoutId id="2147483774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League Spartan" panose="000008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CC2126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Open Sans SemiBold" panose="020B0706030804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C212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C2126"/>
        </a:buClr>
        <a:buFont typeface="Open Sans Light" panose="020B0306030504020204" pitchFamily="34" charset="0"/>
        <a:buChar char="–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524000" indent="-152400" algn="l" defTabSz="914400" rtl="0" eaLnBrk="1" latinLnBrk="0" hangingPunct="1">
        <a:lnSpc>
          <a:spcPct val="90000"/>
        </a:lnSpc>
        <a:spcBef>
          <a:spcPts val="500"/>
        </a:spcBef>
        <a:buClr>
          <a:srgbClr val="CC2126"/>
        </a:buClr>
        <a:buFont typeface="Open Sans Light" panose="020B0306030504020204" pitchFamily="34" charset="0"/>
        <a:buChar char="·"/>
        <a:defRPr sz="1600" i="1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C21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AA1082-6465-C077-05F3-2F4C0CE26417}"/>
              </a:ext>
            </a:extLst>
          </p:cNvPr>
          <p:cNvSpPr/>
          <p:nvPr userDrawn="1"/>
        </p:nvSpPr>
        <p:spPr>
          <a:xfrm>
            <a:off x="362911" y="364331"/>
            <a:ext cx="11466177" cy="6129338"/>
          </a:xfrm>
          <a:prstGeom prst="roundRect">
            <a:avLst>
              <a:gd name="adj" fmla="val 1853"/>
            </a:avLst>
          </a:prstGeom>
          <a:solidFill>
            <a:schemeClr val="bg1"/>
          </a:solidFill>
          <a:ln>
            <a:noFill/>
          </a:ln>
          <a:effectLst>
            <a:outerShdw blurRad="292100" sx="102000" sy="102000" algn="ctr" rotWithShape="0">
              <a:schemeClr val="tx1">
                <a:alpha val="3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Imagen 6" descr="Forma, Flecha&#10;&#10;Descripción generada automáticamente">
            <a:extLst>
              <a:ext uri="{FF2B5EF4-FFF2-40B4-BE49-F238E27FC236}">
                <a16:creationId xmlns:a16="http://schemas.microsoft.com/office/drawing/2014/main" id="{11F83712-869F-B3C3-9D9C-FDBF931CF61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74" y="552685"/>
            <a:ext cx="283825" cy="486205"/>
          </a:xfrm>
          <a:prstGeom prst="rect">
            <a:avLst/>
          </a:prstGeom>
        </p:spPr>
      </p:pic>
      <p:cxnSp>
        <p:nvCxnSpPr>
          <p:cNvPr id="9" name="Conector recto 13">
            <a:extLst>
              <a:ext uri="{FF2B5EF4-FFF2-40B4-BE49-F238E27FC236}">
                <a16:creationId xmlns:a16="http://schemas.microsoft.com/office/drawing/2014/main" id="{3B6CF17E-B564-C72D-4EE3-72B3AF456970}"/>
              </a:ext>
            </a:extLst>
          </p:cNvPr>
          <p:cNvCxnSpPr>
            <a:cxnSpLocks/>
          </p:cNvCxnSpPr>
          <p:nvPr userDrawn="1"/>
        </p:nvCxnSpPr>
        <p:spPr>
          <a:xfrm>
            <a:off x="1123950" y="795788"/>
            <a:ext cx="1036668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987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62" r:id="rId2"/>
    <p:sldLayoutId id="2147483763" r:id="rId3"/>
    <p:sldLayoutId id="2147483764" r:id="rId4"/>
    <p:sldLayoutId id="2147483765" r:id="rId5"/>
    <p:sldLayoutId id="2147483771" r:id="rId6"/>
    <p:sldLayoutId id="2147483766" r:id="rId7"/>
    <p:sldLayoutId id="2147483767" r:id="rId8"/>
    <p:sldLayoutId id="2147483770" r:id="rId9"/>
    <p:sldLayoutId id="2147483768" r:id="rId10"/>
    <p:sldLayoutId id="21474837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tx1">
                <a:lumMod val="75000"/>
                <a:lumOff val="25000"/>
              </a:schemeClr>
            </a:gs>
            <a:gs pos="74000">
              <a:schemeClr val="tx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543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54" r:id="rId2"/>
    <p:sldLayoutId id="2147483782" r:id="rId3"/>
    <p:sldLayoutId id="2147483741" r:id="rId4"/>
    <p:sldLayoutId id="2147483739" r:id="rId5"/>
    <p:sldLayoutId id="2147483724" r:id="rId6"/>
    <p:sldLayoutId id="2147483727" r:id="rId7"/>
    <p:sldLayoutId id="2147483780" r:id="rId8"/>
    <p:sldLayoutId id="2147483701" r:id="rId9"/>
    <p:sldLayoutId id="2147483702" r:id="rId10"/>
    <p:sldLayoutId id="2147483777" r:id="rId11"/>
    <p:sldLayoutId id="2147483735" r:id="rId12"/>
    <p:sldLayoutId id="2147483707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League Spartan" panose="000008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Open Sans SemiBold" panose="020B0706030804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Open Sans Light" panose="020B0306030504020204" pitchFamily="34" charset="0"/>
        <a:buChar char="–"/>
        <a:defRPr sz="2000" kern="1200">
          <a:solidFill>
            <a:schemeClr val="bg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Open Sans Light" panose="020B0306030504020204" pitchFamily="34" charset="0"/>
        <a:buChar char="•"/>
        <a:defRPr sz="1800" kern="1200">
          <a:solidFill>
            <a:schemeClr val="bg1"/>
          </a:solidFill>
          <a:latin typeface="Open Sans italic" panose="020B0606030504020204" pitchFamily="34" charset="0"/>
          <a:ea typeface="Open Sans italic" panose="020B0606030504020204" pitchFamily="34" charset="0"/>
          <a:cs typeface="Open Sans italic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931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customXml" Target="../ink/ink1.xm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5" Type="http://schemas.openxmlformats.org/officeDocument/2006/relationships/customXml" Target="../ink/ink5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5" Type="http://schemas.openxmlformats.org/officeDocument/2006/relationships/customXml" Target="../ink/ink8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3.svg"/><Relationship Id="rId21" Type="http://schemas.openxmlformats.org/officeDocument/2006/relationships/image" Target="../media/image19.png"/><Relationship Id="rId42" Type="http://schemas.openxmlformats.org/officeDocument/2006/relationships/image" Target="../media/image26.svg"/><Relationship Id="rId47" Type="http://schemas.openxmlformats.org/officeDocument/2006/relationships/image" Target="../media/image60.png"/><Relationship Id="rId63" Type="http://schemas.openxmlformats.org/officeDocument/2006/relationships/image" Target="../media/image74.png"/><Relationship Id="rId68" Type="http://schemas.openxmlformats.org/officeDocument/2006/relationships/image" Target="../media/image79.svg"/><Relationship Id="rId16" Type="http://schemas.openxmlformats.org/officeDocument/2006/relationships/image" Target="../media/image41.svg"/><Relationship Id="rId11" Type="http://schemas.openxmlformats.org/officeDocument/2006/relationships/image" Target="../media/image36.png"/><Relationship Id="rId32" Type="http://schemas.openxmlformats.org/officeDocument/2006/relationships/image" Target="../media/image49.svg"/><Relationship Id="rId37" Type="http://schemas.openxmlformats.org/officeDocument/2006/relationships/image" Target="../media/image23.png"/><Relationship Id="rId53" Type="http://schemas.openxmlformats.org/officeDocument/2006/relationships/image" Target="../media/image66.png"/><Relationship Id="rId58" Type="http://schemas.openxmlformats.org/officeDocument/2006/relationships/image" Target="../media/image69.svg"/><Relationship Id="rId74" Type="http://schemas.openxmlformats.org/officeDocument/2006/relationships/image" Target="../media/image83.svg"/><Relationship Id="rId79" Type="http://schemas.openxmlformats.org/officeDocument/2006/relationships/image" Target="../media/image11.png"/><Relationship Id="rId5" Type="http://schemas.openxmlformats.org/officeDocument/2006/relationships/customXml" Target="../ink/ink14.xml"/><Relationship Id="rId61" Type="http://schemas.openxmlformats.org/officeDocument/2006/relationships/image" Target="../media/image72.png"/><Relationship Id="rId82" Type="http://schemas.openxmlformats.org/officeDocument/2006/relationships/image" Target="../media/image89.svg"/><Relationship Id="rId19" Type="http://schemas.openxmlformats.org/officeDocument/2006/relationships/image" Target="../media/image13.png"/><Relationship Id="rId14" Type="http://schemas.openxmlformats.org/officeDocument/2006/relationships/image" Target="../media/image39.svg"/><Relationship Id="rId22" Type="http://schemas.openxmlformats.org/officeDocument/2006/relationships/image" Target="../media/image20.svg"/><Relationship Id="rId27" Type="http://schemas.openxmlformats.org/officeDocument/2006/relationships/image" Target="../media/image44.png"/><Relationship Id="rId30" Type="http://schemas.openxmlformats.org/officeDocument/2006/relationships/image" Target="../media/image47.svg"/><Relationship Id="rId35" Type="http://schemas.openxmlformats.org/officeDocument/2006/relationships/image" Target="../media/image52.png"/><Relationship Id="rId43" Type="http://schemas.openxmlformats.org/officeDocument/2006/relationships/image" Target="../media/image56.png"/><Relationship Id="rId48" Type="http://schemas.openxmlformats.org/officeDocument/2006/relationships/image" Target="../media/image61.svg"/><Relationship Id="rId56" Type="http://schemas.openxmlformats.org/officeDocument/2006/relationships/image" Target="../media/image30.svg"/><Relationship Id="rId64" Type="http://schemas.openxmlformats.org/officeDocument/2006/relationships/image" Target="../media/image75.svg"/><Relationship Id="rId69" Type="http://schemas.openxmlformats.org/officeDocument/2006/relationships/image" Target="../media/image80.png"/><Relationship Id="rId77" Type="http://schemas.openxmlformats.org/officeDocument/2006/relationships/image" Target="../media/image86.png"/><Relationship Id="rId8" Type="http://schemas.openxmlformats.org/officeDocument/2006/relationships/image" Target="../media/image32.svg"/><Relationship Id="rId51" Type="http://schemas.openxmlformats.org/officeDocument/2006/relationships/image" Target="../media/image64.png"/><Relationship Id="rId72" Type="http://schemas.openxmlformats.org/officeDocument/2006/relationships/image" Target="../media/image18.svg"/><Relationship Id="rId80" Type="http://schemas.openxmlformats.org/officeDocument/2006/relationships/image" Target="../media/image12.svg"/><Relationship Id="rId3" Type="http://schemas.openxmlformats.org/officeDocument/2006/relationships/customXml" Target="../ink/ink13.xml"/><Relationship Id="rId12" Type="http://schemas.openxmlformats.org/officeDocument/2006/relationships/image" Target="../media/image37.svg"/><Relationship Id="rId17" Type="http://schemas.openxmlformats.org/officeDocument/2006/relationships/image" Target="../media/image15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38" Type="http://schemas.openxmlformats.org/officeDocument/2006/relationships/image" Target="../media/image24.svg"/><Relationship Id="rId46" Type="http://schemas.openxmlformats.org/officeDocument/2006/relationships/image" Target="../media/image59.svg"/><Relationship Id="rId59" Type="http://schemas.openxmlformats.org/officeDocument/2006/relationships/image" Target="../media/image70.png"/><Relationship Id="rId67" Type="http://schemas.openxmlformats.org/officeDocument/2006/relationships/image" Target="../media/image78.png"/><Relationship Id="rId20" Type="http://schemas.openxmlformats.org/officeDocument/2006/relationships/image" Target="../media/image14.svg"/><Relationship Id="rId41" Type="http://schemas.openxmlformats.org/officeDocument/2006/relationships/image" Target="../media/image25.png"/><Relationship Id="rId54" Type="http://schemas.openxmlformats.org/officeDocument/2006/relationships/image" Target="../media/image67.svg"/><Relationship Id="rId62" Type="http://schemas.openxmlformats.org/officeDocument/2006/relationships/image" Target="../media/image73.svg"/><Relationship Id="rId70" Type="http://schemas.openxmlformats.org/officeDocument/2006/relationships/image" Target="../media/image81.svg"/><Relationship Id="rId75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.xml"/><Relationship Id="rId15" Type="http://schemas.openxmlformats.org/officeDocument/2006/relationships/image" Target="../media/image40.png"/><Relationship Id="rId23" Type="http://schemas.openxmlformats.org/officeDocument/2006/relationships/image" Target="../media/image21.png"/><Relationship Id="rId28" Type="http://schemas.openxmlformats.org/officeDocument/2006/relationships/image" Target="../media/image45.svg"/><Relationship Id="rId36" Type="http://schemas.openxmlformats.org/officeDocument/2006/relationships/image" Target="../media/image53.svg"/><Relationship Id="rId49" Type="http://schemas.openxmlformats.org/officeDocument/2006/relationships/image" Target="../media/image62.png"/><Relationship Id="rId57" Type="http://schemas.openxmlformats.org/officeDocument/2006/relationships/image" Target="../media/image68.png"/><Relationship Id="rId10" Type="http://schemas.openxmlformats.org/officeDocument/2006/relationships/image" Target="../media/image35.svg"/><Relationship Id="rId31" Type="http://schemas.openxmlformats.org/officeDocument/2006/relationships/image" Target="../media/image48.png"/><Relationship Id="rId44" Type="http://schemas.openxmlformats.org/officeDocument/2006/relationships/image" Target="../media/image57.svg"/><Relationship Id="rId52" Type="http://schemas.openxmlformats.org/officeDocument/2006/relationships/image" Target="../media/image65.svg"/><Relationship Id="rId60" Type="http://schemas.openxmlformats.org/officeDocument/2006/relationships/image" Target="../media/image71.svg"/><Relationship Id="rId65" Type="http://schemas.openxmlformats.org/officeDocument/2006/relationships/image" Target="../media/image76.png"/><Relationship Id="rId73" Type="http://schemas.openxmlformats.org/officeDocument/2006/relationships/image" Target="../media/image82.png"/><Relationship Id="rId78" Type="http://schemas.openxmlformats.org/officeDocument/2006/relationships/image" Target="../media/image87.svg"/><Relationship Id="rId81" Type="http://schemas.openxmlformats.org/officeDocument/2006/relationships/image" Target="../media/image88.png"/><Relationship Id="rId4" Type="http://schemas.openxmlformats.org/officeDocument/2006/relationships/image" Target="../media/image33.png"/><Relationship Id="rId9" Type="http://schemas.openxmlformats.org/officeDocument/2006/relationships/image" Target="../media/image34.png"/><Relationship Id="rId13" Type="http://schemas.openxmlformats.org/officeDocument/2006/relationships/image" Target="../media/image38.png"/><Relationship Id="rId18" Type="http://schemas.openxmlformats.org/officeDocument/2006/relationships/image" Target="../media/image16.svg"/><Relationship Id="rId39" Type="http://schemas.openxmlformats.org/officeDocument/2006/relationships/image" Target="../media/image54.png"/><Relationship Id="rId34" Type="http://schemas.openxmlformats.org/officeDocument/2006/relationships/image" Target="../media/image51.svg"/><Relationship Id="rId50" Type="http://schemas.openxmlformats.org/officeDocument/2006/relationships/image" Target="../media/image63.svg"/><Relationship Id="rId55" Type="http://schemas.openxmlformats.org/officeDocument/2006/relationships/image" Target="../media/image29.png"/><Relationship Id="rId76" Type="http://schemas.openxmlformats.org/officeDocument/2006/relationships/image" Target="../media/image85.svg"/><Relationship Id="rId7" Type="http://schemas.openxmlformats.org/officeDocument/2006/relationships/image" Target="../media/image31.png"/><Relationship Id="rId71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29" Type="http://schemas.openxmlformats.org/officeDocument/2006/relationships/image" Target="../media/image46.png"/><Relationship Id="rId24" Type="http://schemas.openxmlformats.org/officeDocument/2006/relationships/image" Target="../media/image22.svg"/><Relationship Id="rId40" Type="http://schemas.openxmlformats.org/officeDocument/2006/relationships/image" Target="../media/image55.svg"/><Relationship Id="rId45" Type="http://schemas.openxmlformats.org/officeDocument/2006/relationships/image" Target="../media/image58.png"/><Relationship Id="rId66" Type="http://schemas.openxmlformats.org/officeDocument/2006/relationships/image" Target="../media/image7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7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74000">
              <a:schemeClr val="tx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A1E8E1-F799-DC5A-E81A-77076AA50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5632"/>
            <a:ext cx="6618316" cy="2516073"/>
          </a:xfrm>
        </p:spPr>
        <p:txBody>
          <a:bodyPr/>
          <a:lstStyle/>
          <a:p>
            <a:r>
              <a:rPr lang="es-AR" dirty="0" err="1"/>
              <a:t>Click</a:t>
            </a:r>
            <a:r>
              <a:rPr lang="es-AR" dirty="0"/>
              <a:t> </a:t>
            </a:r>
            <a:r>
              <a:rPr lang="es-AR" dirty="0" err="1"/>
              <a:t>here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change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Main</a:t>
            </a:r>
            <a:r>
              <a:rPr lang="es-AR" dirty="0"/>
              <a:t> </a:t>
            </a:r>
            <a:r>
              <a:rPr lang="es-AR" dirty="0" err="1"/>
              <a:t>Presentation</a:t>
            </a:r>
            <a:r>
              <a:rPr lang="es-AR" dirty="0"/>
              <a:t> </a:t>
            </a:r>
            <a:r>
              <a:rPr lang="es-AR" dirty="0" err="1"/>
              <a:t>Title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932674-F606-BC04-5664-3937849980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AR" dirty="0" err="1"/>
              <a:t>Click</a:t>
            </a:r>
            <a:r>
              <a:rPr lang="es-AR" dirty="0"/>
              <a:t> </a:t>
            </a:r>
            <a:r>
              <a:rPr lang="es-AR" dirty="0" err="1"/>
              <a:t>here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edit</a:t>
            </a:r>
            <a:r>
              <a:rPr lang="es-AR" dirty="0"/>
              <a:t> / </a:t>
            </a:r>
            <a:r>
              <a:rPr lang="es-AR" dirty="0" err="1"/>
              <a:t>add</a:t>
            </a:r>
            <a:r>
              <a:rPr lang="es-AR" dirty="0"/>
              <a:t> </a:t>
            </a:r>
            <a:r>
              <a:rPr lang="es-AR" dirty="0" err="1"/>
              <a:t>subtitle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EEF94F-242B-BFDB-82C6-BC921E4973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5971712"/>
            <a:ext cx="3257550" cy="276999"/>
          </a:xfrm>
        </p:spPr>
        <p:txBody>
          <a:bodyPr/>
          <a:lstStyle/>
          <a:p>
            <a:pPr marL="0" indent="0">
              <a:buNone/>
            </a:pPr>
            <a:r>
              <a:rPr lang="es-AR" sz="2000" dirty="0" err="1"/>
              <a:t>Insert</a:t>
            </a:r>
            <a:r>
              <a:rPr lang="es-AR" sz="2000" dirty="0"/>
              <a:t> </a:t>
            </a:r>
            <a:r>
              <a:rPr lang="es-AR" sz="2000" dirty="0" err="1"/>
              <a:t>name</a:t>
            </a:r>
            <a:r>
              <a:rPr lang="es-AR" sz="2000" dirty="0"/>
              <a:t> </a:t>
            </a:r>
            <a:r>
              <a:rPr lang="es-AR" sz="2000" dirty="0" err="1"/>
              <a:t>here</a:t>
            </a:r>
            <a:endParaRPr lang="en-GB" sz="2000" dirty="0"/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FD74BD41-1FE4-9AE0-254A-B01F2752CF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2782" y="821198"/>
            <a:ext cx="3257550" cy="2769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2pPr marL="0" indent="0" algn="l">
              <a:buFont typeface="Arial" panose="020B0604020202020204" pitchFamily="34" charset="0"/>
              <a:buNone/>
              <a:tabLst>
                <a:tab pos="185738" algn="l"/>
              </a:tabLst>
              <a:defRPr sz="2000"/>
            </a:lvl2pPr>
            <a:lvl3pPr marL="914400" indent="0">
              <a:buNone/>
              <a:defRPr/>
            </a:lvl3pPr>
          </a:lstStyle>
          <a:p>
            <a:pPr lvl="1"/>
            <a:r>
              <a:rPr lang="en-GB" dirty="0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3198055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C1D422-9D60-F15C-A057-DAFF81DD3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34AF4C7-0ABD-0E1C-2B23-28A7B0BE6785}"/>
              </a:ext>
            </a:extLst>
          </p:cNvPr>
          <p:cNvCxnSpPr/>
          <p:nvPr/>
        </p:nvCxnSpPr>
        <p:spPr>
          <a:xfrm>
            <a:off x="1930400" y="4545753"/>
            <a:ext cx="8820150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9CE2828-4502-35C2-222C-2C78F1C65F5F}"/>
              </a:ext>
            </a:extLst>
          </p:cNvPr>
          <p:cNvSpPr/>
          <p:nvPr/>
        </p:nvSpPr>
        <p:spPr>
          <a:xfrm>
            <a:off x="1930400" y="4437803"/>
            <a:ext cx="215900" cy="2159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56225A9-A065-5037-438E-E8720ED3F2BD}"/>
              </a:ext>
            </a:extLst>
          </p:cNvPr>
          <p:cNvSpPr/>
          <p:nvPr/>
        </p:nvSpPr>
        <p:spPr>
          <a:xfrm>
            <a:off x="4207759" y="4437803"/>
            <a:ext cx="215900" cy="2159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86AC421-5771-0AA2-FADC-D0ECFB0B7011}"/>
              </a:ext>
            </a:extLst>
          </p:cNvPr>
          <p:cNvSpPr/>
          <p:nvPr/>
        </p:nvSpPr>
        <p:spPr>
          <a:xfrm>
            <a:off x="6708247" y="4437803"/>
            <a:ext cx="215900" cy="2159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C5804D-16EC-7267-B1C5-7B61168D8587}"/>
              </a:ext>
            </a:extLst>
          </p:cNvPr>
          <p:cNvSpPr/>
          <p:nvPr/>
        </p:nvSpPr>
        <p:spPr>
          <a:xfrm>
            <a:off x="9213850" y="4437803"/>
            <a:ext cx="215900" cy="2159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FA567F4-D773-2594-7D55-3AECE890EF99}"/>
              </a:ext>
            </a:extLst>
          </p:cNvPr>
          <p:cNvSpPr/>
          <p:nvPr/>
        </p:nvSpPr>
        <p:spPr>
          <a:xfrm>
            <a:off x="1428750" y="4819650"/>
            <a:ext cx="1208969" cy="411903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May 2024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4E87044-B1DE-41FA-D63A-50F601C7186F}"/>
              </a:ext>
            </a:extLst>
          </p:cNvPr>
          <p:cNvSpPr/>
          <p:nvPr/>
        </p:nvSpPr>
        <p:spPr>
          <a:xfrm>
            <a:off x="3711224" y="4819650"/>
            <a:ext cx="1208969" cy="411903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Jul 2024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D1230DC-6A1B-9358-A408-E388461C8B7A}"/>
              </a:ext>
            </a:extLst>
          </p:cNvPr>
          <p:cNvSpPr/>
          <p:nvPr/>
        </p:nvSpPr>
        <p:spPr>
          <a:xfrm>
            <a:off x="6211712" y="4819650"/>
            <a:ext cx="1208969" cy="411903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Oct 2024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4AC0FA5-0F6A-A04E-1F20-34AE8A6253C9}"/>
              </a:ext>
            </a:extLst>
          </p:cNvPr>
          <p:cNvSpPr/>
          <p:nvPr/>
        </p:nvSpPr>
        <p:spPr>
          <a:xfrm>
            <a:off x="8712200" y="4819650"/>
            <a:ext cx="1208969" cy="411903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Jan 2025</a:t>
            </a:r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2DAEF9EE-C4A8-6BA7-9138-9FE789F87191}"/>
              </a:ext>
            </a:extLst>
          </p:cNvPr>
          <p:cNvSpPr txBox="1">
            <a:spLocks/>
          </p:cNvSpPr>
          <p:nvPr/>
        </p:nvSpPr>
        <p:spPr>
          <a:xfrm>
            <a:off x="2127250" y="3625850"/>
            <a:ext cx="161516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•"/>
              <a:defRPr sz="18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9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Lorem Ipsum is simply dummy text of the printing and typesetting industry.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DB333C1-84A3-270F-1537-26EDC6EF1936}"/>
              </a:ext>
            </a:extLst>
          </p:cNvPr>
          <p:cNvCxnSpPr>
            <a:cxnSpLocks/>
          </p:cNvCxnSpPr>
          <p:nvPr/>
        </p:nvCxnSpPr>
        <p:spPr>
          <a:xfrm flipV="1">
            <a:off x="2032000" y="3409103"/>
            <a:ext cx="0" cy="96520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1C44D66-9241-7BD0-D406-2078D5EAA85F}"/>
              </a:ext>
            </a:extLst>
          </p:cNvPr>
          <p:cNvCxnSpPr>
            <a:cxnSpLocks/>
          </p:cNvCxnSpPr>
          <p:nvPr/>
        </p:nvCxnSpPr>
        <p:spPr>
          <a:xfrm flipV="1">
            <a:off x="4318000" y="3409103"/>
            <a:ext cx="0" cy="96520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E3E92F19-F7D3-DBC0-C1E7-FA03D99FC9D0}"/>
              </a:ext>
            </a:extLst>
          </p:cNvPr>
          <p:cNvSpPr txBox="1">
            <a:spLocks/>
          </p:cNvSpPr>
          <p:nvPr/>
        </p:nvSpPr>
        <p:spPr>
          <a:xfrm>
            <a:off x="4413250" y="3251200"/>
            <a:ext cx="1185632" cy="5698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•"/>
              <a:defRPr sz="18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Step 2</a:t>
            </a:r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F43A7AEA-F726-5353-CB6D-BA707278994D}"/>
              </a:ext>
            </a:extLst>
          </p:cNvPr>
          <p:cNvSpPr txBox="1">
            <a:spLocks/>
          </p:cNvSpPr>
          <p:nvPr/>
        </p:nvSpPr>
        <p:spPr>
          <a:xfrm>
            <a:off x="4413250" y="3625850"/>
            <a:ext cx="161516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•"/>
              <a:defRPr sz="18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9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Lorem Ipsum is simply dummy text of the printing and typesetting industry.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5BF1CCD-55C7-B8FE-B48A-AD680E35CBEA}"/>
              </a:ext>
            </a:extLst>
          </p:cNvPr>
          <p:cNvCxnSpPr>
            <a:cxnSpLocks/>
          </p:cNvCxnSpPr>
          <p:nvPr/>
        </p:nvCxnSpPr>
        <p:spPr>
          <a:xfrm flipV="1">
            <a:off x="6819900" y="3409103"/>
            <a:ext cx="0" cy="96520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872DD725-970D-B251-A403-6D8B4812E670}"/>
              </a:ext>
            </a:extLst>
          </p:cNvPr>
          <p:cNvSpPr txBox="1">
            <a:spLocks/>
          </p:cNvSpPr>
          <p:nvPr/>
        </p:nvSpPr>
        <p:spPr>
          <a:xfrm>
            <a:off x="6915150" y="3251200"/>
            <a:ext cx="1185632" cy="5698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•"/>
              <a:defRPr sz="18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Step 3</a:t>
            </a:r>
          </a:p>
        </p:txBody>
      </p:sp>
      <p:sp>
        <p:nvSpPr>
          <p:cNvPr id="57" name="Text Placeholder 15">
            <a:extLst>
              <a:ext uri="{FF2B5EF4-FFF2-40B4-BE49-F238E27FC236}">
                <a16:creationId xmlns:a16="http://schemas.microsoft.com/office/drawing/2014/main" id="{28408A9A-80A3-2F76-B2D6-7A3940B3798E}"/>
              </a:ext>
            </a:extLst>
          </p:cNvPr>
          <p:cNvSpPr txBox="1">
            <a:spLocks/>
          </p:cNvSpPr>
          <p:nvPr/>
        </p:nvSpPr>
        <p:spPr>
          <a:xfrm>
            <a:off x="6915150" y="3625850"/>
            <a:ext cx="161516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•"/>
              <a:defRPr sz="18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9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Lorem Ipsum is simply dummy text of the printing and typesetting industry.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95FEF68-EBDA-130F-EA62-58C6FD698F82}"/>
              </a:ext>
            </a:extLst>
          </p:cNvPr>
          <p:cNvCxnSpPr>
            <a:cxnSpLocks/>
          </p:cNvCxnSpPr>
          <p:nvPr/>
        </p:nvCxnSpPr>
        <p:spPr>
          <a:xfrm flipV="1">
            <a:off x="9321800" y="3409103"/>
            <a:ext cx="0" cy="96520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15">
            <a:extLst>
              <a:ext uri="{FF2B5EF4-FFF2-40B4-BE49-F238E27FC236}">
                <a16:creationId xmlns:a16="http://schemas.microsoft.com/office/drawing/2014/main" id="{E61F79B4-9AFE-D600-4238-A3ECA78F633C}"/>
              </a:ext>
            </a:extLst>
          </p:cNvPr>
          <p:cNvSpPr txBox="1">
            <a:spLocks/>
          </p:cNvSpPr>
          <p:nvPr/>
        </p:nvSpPr>
        <p:spPr>
          <a:xfrm>
            <a:off x="9417050" y="3251200"/>
            <a:ext cx="1185632" cy="5698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•"/>
              <a:defRPr sz="18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Step 4</a:t>
            </a:r>
          </a:p>
        </p:txBody>
      </p:sp>
      <p:sp>
        <p:nvSpPr>
          <p:cNvPr id="60" name="Text Placeholder 15">
            <a:extLst>
              <a:ext uri="{FF2B5EF4-FFF2-40B4-BE49-F238E27FC236}">
                <a16:creationId xmlns:a16="http://schemas.microsoft.com/office/drawing/2014/main" id="{172DA093-A880-523F-9DF5-5B70601B85F1}"/>
              </a:ext>
            </a:extLst>
          </p:cNvPr>
          <p:cNvSpPr txBox="1">
            <a:spLocks/>
          </p:cNvSpPr>
          <p:nvPr/>
        </p:nvSpPr>
        <p:spPr>
          <a:xfrm>
            <a:off x="9417050" y="3625850"/>
            <a:ext cx="161516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•"/>
              <a:defRPr sz="18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9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Lorem Ipsum is simply dummy text of the printing and typesetting industry.</a:t>
            </a:r>
          </a:p>
        </p:txBody>
      </p:sp>
      <p:sp>
        <p:nvSpPr>
          <p:cNvPr id="61" name="Text Placeholder 15">
            <a:extLst>
              <a:ext uri="{FF2B5EF4-FFF2-40B4-BE49-F238E27FC236}">
                <a16:creationId xmlns:a16="http://schemas.microsoft.com/office/drawing/2014/main" id="{3365ED16-C391-6CE9-654E-04BC01667A93}"/>
              </a:ext>
            </a:extLst>
          </p:cNvPr>
          <p:cNvSpPr txBox="1">
            <a:spLocks/>
          </p:cNvSpPr>
          <p:nvPr/>
        </p:nvSpPr>
        <p:spPr>
          <a:xfrm>
            <a:off x="2197099" y="3403600"/>
            <a:ext cx="1424663" cy="56980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2126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–"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524000" indent="-1524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·"/>
              <a:defRPr sz="1600" i="1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/>
              <a:t>Highlight</a:t>
            </a:r>
          </a:p>
        </p:txBody>
      </p:sp>
      <p:sp>
        <p:nvSpPr>
          <p:cNvPr id="62" name="Text Placeholder 15">
            <a:extLst>
              <a:ext uri="{FF2B5EF4-FFF2-40B4-BE49-F238E27FC236}">
                <a16:creationId xmlns:a16="http://schemas.microsoft.com/office/drawing/2014/main" id="{84814B1C-2885-978A-B130-D5C1883B3B9C}"/>
              </a:ext>
            </a:extLst>
          </p:cNvPr>
          <p:cNvSpPr txBox="1">
            <a:spLocks/>
          </p:cNvSpPr>
          <p:nvPr/>
        </p:nvSpPr>
        <p:spPr>
          <a:xfrm>
            <a:off x="2197100" y="3778250"/>
            <a:ext cx="161516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•"/>
              <a:defRPr sz="18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900" dirty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Lorem Ipsum is simply dummy text of the printing and typesetting industry.</a:t>
            </a:r>
          </a:p>
        </p:txBody>
      </p:sp>
      <p:sp>
        <p:nvSpPr>
          <p:cNvPr id="63" name="Text Placeholder 15">
            <a:extLst>
              <a:ext uri="{FF2B5EF4-FFF2-40B4-BE49-F238E27FC236}">
                <a16:creationId xmlns:a16="http://schemas.microsoft.com/office/drawing/2014/main" id="{67AE7DE6-ACE8-27EF-475F-8B5AE69FF9EC}"/>
              </a:ext>
            </a:extLst>
          </p:cNvPr>
          <p:cNvSpPr txBox="1">
            <a:spLocks/>
          </p:cNvSpPr>
          <p:nvPr/>
        </p:nvSpPr>
        <p:spPr>
          <a:xfrm>
            <a:off x="4483100" y="3403600"/>
            <a:ext cx="1473200" cy="5698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•"/>
              <a:defRPr sz="18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Highlight</a:t>
            </a:r>
          </a:p>
        </p:txBody>
      </p:sp>
      <p:sp>
        <p:nvSpPr>
          <p:cNvPr id="64" name="Text Placeholder 15">
            <a:extLst>
              <a:ext uri="{FF2B5EF4-FFF2-40B4-BE49-F238E27FC236}">
                <a16:creationId xmlns:a16="http://schemas.microsoft.com/office/drawing/2014/main" id="{FA9165E4-81A0-91C8-56D6-63A8C9384F44}"/>
              </a:ext>
            </a:extLst>
          </p:cNvPr>
          <p:cNvSpPr txBox="1">
            <a:spLocks/>
          </p:cNvSpPr>
          <p:nvPr/>
        </p:nvSpPr>
        <p:spPr>
          <a:xfrm>
            <a:off x="4483100" y="3778250"/>
            <a:ext cx="161516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•"/>
              <a:defRPr sz="18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900" dirty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Lorem Ipsum is simply dummy text of the printing and typesetting industry.</a:t>
            </a:r>
          </a:p>
        </p:txBody>
      </p:sp>
      <p:sp>
        <p:nvSpPr>
          <p:cNvPr id="65" name="Text Placeholder 15">
            <a:extLst>
              <a:ext uri="{FF2B5EF4-FFF2-40B4-BE49-F238E27FC236}">
                <a16:creationId xmlns:a16="http://schemas.microsoft.com/office/drawing/2014/main" id="{8915EB32-D7D5-D4BC-3799-924115632EB7}"/>
              </a:ext>
            </a:extLst>
          </p:cNvPr>
          <p:cNvSpPr txBox="1">
            <a:spLocks/>
          </p:cNvSpPr>
          <p:nvPr/>
        </p:nvSpPr>
        <p:spPr>
          <a:xfrm>
            <a:off x="6985000" y="3403600"/>
            <a:ext cx="1339850" cy="5698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•"/>
              <a:defRPr sz="18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Highlight</a:t>
            </a:r>
          </a:p>
        </p:txBody>
      </p:sp>
      <p:sp>
        <p:nvSpPr>
          <p:cNvPr id="66" name="Text Placeholder 15">
            <a:extLst>
              <a:ext uri="{FF2B5EF4-FFF2-40B4-BE49-F238E27FC236}">
                <a16:creationId xmlns:a16="http://schemas.microsoft.com/office/drawing/2014/main" id="{8E0532AE-6C7B-4479-6D7D-65CB0463F9DC}"/>
              </a:ext>
            </a:extLst>
          </p:cNvPr>
          <p:cNvSpPr txBox="1">
            <a:spLocks/>
          </p:cNvSpPr>
          <p:nvPr/>
        </p:nvSpPr>
        <p:spPr>
          <a:xfrm>
            <a:off x="6985000" y="3778250"/>
            <a:ext cx="161516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•"/>
              <a:defRPr sz="18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900" dirty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Lorem Ipsum is simply dummy text of the printing and typesetting industry.</a:t>
            </a:r>
          </a:p>
        </p:txBody>
      </p:sp>
      <p:sp>
        <p:nvSpPr>
          <p:cNvPr id="67" name="Text Placeholder 15">
            <a:extLst>
              <a:ext uri="{FF2B5EF4-FFF2-40B4-BE49-F238E27FC236}">
                <a16:creationId xmlns:a16="http://schemas.microsoft.com/office/drawing/2014/main" id="{3D648056-C2DC-0050-30B1-4826E5A2DD4C}"/>
              </a:ext>
            </a:extLst>
          </p:cNvPr>
          <p:cNvSpPr txBox="1">
            <a:spLocks/>
          </p:cNvSpPr>
          <p:nvPr/>
        </p:nvSpPr>
        <p:spPr>
          <a:xfrm>
            <a:off x="9486900" y="3403600"/>
            <a:ext cx="1397000" cy="5698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•"/>
              <a:defRPr sz="18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Highlight</a:t>
            </a:r>
          </a:p>
        </p:txBody>
      </p:sp>
      <p:sp>
        <p:nvSpPr>
          <p:cNvPr id="68" name="Text Placeholder 15">
            <a:extLst>
              <a:ext uri="{FF2B5EF4-FFF2-40B4-BE49-F238E27FC236}">
                <a16:creationId xmlns:a16="http://schemas.microsoft.com/office/drawing/2014/main" id="{784C368F-D6D2-CBF6-A322-C5659220D195}"/>
              </a:ext>
            </a:extLst>
          </p:cNvPr>
          <p:cNvSpPr txBox="1">
            <a:spLocks/>
          </p:cNvSpPr>
          <p:nvPr/>
        </p:nvSpPr>
        <p:spPr>
          <a:xfrm>
            <a:off x="9486900" y="3778250"/>
            <a:ext cx="161516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•"/>
              <a:defRPr sz="18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900" dirty="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Lorem Ipsum is simply dummy text of the printing and typesetting industry.</a:t>
            </a:r>
          </a:p>
        </p:txBody>
      </p:sp>
      <p:pic>
        <p:nvPicPr>
          <p:cNvPr id="69" name="Gráfico 19" descr="Marca de insignia1 con relleno sólido">
            <a:extLst>
              <a:ext uri="{FF2B5EF4-FFF2-40B4-BE49-F238E27FC236}">
                <a16:creationId xmlns:a16="http://schemas.microsoft.com/office/drawing/2014/main" id="{E768C577-A809-05A6-F30B-9DF853E7E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8416" y="2738651"/>
            <a:ext cx="627167" cy="627167"/>
          </a:xfrm>
          <a:prstGeom prst="rect">
            <a:avLst/>
          </a:prstGeom>
        </p:spPr>
      </p:pic>
      <p:pic>
        <p:nvPicPr>
          <p:cNvPr id="70" name="Gráfico 19" descr="Marca de insignia1 con relleno sólido">
            <a:extLst>
              <a:ext uri="{FF2B5EF4-FFF2-40B4-BE49-F238E27FC236}">
                <a16:creationId xmlns:a16="http://schemas.microsoft.com/office/drawing/2014/main" id="{265FD1C2-5F37-B6E8-736C-906DD8254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124" y="2738651"/>
            <a:ext cx="627167" cy="627167"/>
          </a:xfrm>
          <a:prstGeom prst="rect">
            <a:avLst/>
          </a:prstGeom>
        </p:spPr>
      </p:pic>
      <p:pic>
        <p:nvPicPr>
          <p:cNvPr id="71" name="Gráfico 19" descr="Marca de insignia1 con relleno sólido">
            <a:extLst>
              <a:ext uri="{FF2B5EF4-FFF2-40B4-BE49-F238E27FC236}">
                <a16:creationId xmlns:a16="http://schemas.microsoft.com/office/drawing/2014/main" id="{DF5F6698-AB58-1725-1BCC-29B9BCEFB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2612" y="2738651"/>
            <a:ext cx="627167" cy="627167"/>
          </a:xfrm>
          <a:prstGeom prst="rect">
            <a:avLst/>
          </a:prstGeom>
        </p:spPr>
      </p:pic>
      <p:pic>
        <p:nvPicPr>
          <p:cNvPr id="72" name="Gráfico 19" descr="Marca de insignia1 con relleno sólido">
            <a:extLst>
              <a:ext uri="{FF2B5EF4-FFF2-40B4-BE49-F238E27FC236}">
                <a16:creationId xmlns:a16="http://schemas.microsoft.com/office/drawing/2014/main" id="{61F1C495-267B-EBCA-C7D0-8CB732F96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3100" y="2738651"/>
            <a:ext cx="627167" cy="627167"/>
          </a:xfrm>
          <a:prstGeom prst="rect">
            <a:avLst/>
          </a:prstGeom>
        </p:spPr>
      </p:pic>
      <p:sp>
        <p:nvSpPr>
          <p:cNvPr id="2" name="Rectángulo 6">
            <a:extLst>
              <a:ext uri="{FF2B5EF4-FFF2-40B4-BE49-F238E27FC236}">
                <a16:creationId xmlns:a16="http://schemas.microsoft.com/office/drawing/2014/main" id="{D2F94AD6-1EBD-F644-48EA-9D74CFF1CF5A}"/>
              </a:ext>
            </a:extLst>
          </p:cNvPr>
          <p:cNvSpPr/>
          <p:nvPr/>
        </p:nvSpPr>
        <p:spPr>
          <a:xfrm>
            <a:off x="11490635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DE3F8066-92DA-377D-0732-02B82E860045}"/>
              </a:ext>
            </a:extLst>
          </p:cNvPr>
          <p:cNvSpPr txBox="1">
            <a:spLocks/>
          </p:cNvSpPr>
          <p:nvPr/>
        </p:nvSpPr>
        <p:spPr>
          <a:xfrm>
            <a:off x="11490634" y="6282462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1CFA8E-D908-4050-B978-2C3308A020A0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CB851B43-05B5-4BA7-DD87-EA04F411F794}"/>
              </a:ext>
            </a:extLst>
          </p:cNvPr>
          <p:cNvSpPr txBox="1">
            <a:spLocks/>
          </p:cNvSpPr>
          <p:nvPr/>
        </p:nvSpPr>
        <p:spPr>
          <a:xfrm>
            <a:off x="8568267" y="6282462"/>
            <a:ext cx="2864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b="1" dirty="0">
                <a:solidFill>
                  <a:schemeClr val="tx1"/>
                </a:solidFill>
              </a:rPr>
              <a:t>All rights reserved | Swiss Cyber Institute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5" name="Rectángulo 6">
            <a:extLst>
              <a:ext uri="{FF2B5EF4-FFF2-40B4-BE49-F238E27FC236}">
                <a16:creationId xmlns:a16="http://schemas.microsoft.com/office/drawing/2014/main" id="{3B2A046E-D448-63B6-67FD-9B98EDCCE3A2}"/>
              </a:ext>
            </a:extLst>
          </p:cNvPr>
          <p:cNvSpPr/>
          <p:nvPr/>
        </p:nvSpPr>
        <p:spPr>
          <a:xfrm>
            <a:off x="11490635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E32C97-7167-4C85-8B6C-C47FE33334B1}"/>
              </a:ext>
            </a:extLst>
          </p:cNvPr>
          <p:cNvSpPr txBox="1">
            <a:spLocks/>
          </p:cNvSpPr>
          <p:nvPr/>
        </p:nvSpPr>
        <p:spPr>
          <a:xfrm>
            <a:off x="11452004" y="6282462"/>
            <a:ext cx="359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71CFA8E-D908-4050-B978-2C3308A020A0}" type="slidenum">
              <a:rPr lang="en-GB" sz="900" smtClean="0"/>
              <a:pPr algn="ctr"/>
              <a:t>10</a:t>
            </a:fld>
            <a:endParaRPr lang="en-GB" sz="900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DAE9034-9E5E-961F-2A57-C9A1AF93B390}"/>
              </a:ext>
            </a:extLst>
          </p:cNvPr>
          <p:cNvSpPr txBox="1">
            <a:spLocks/>
          </p:cNvSpPr>
          <p:nvPr/>
        </p:nvSpPr>
        <p:spPr>
          <a:xfrm>
            <a:off x="883444" y="1227244"/>
            <a:ext cx="8895556" cy="5698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2126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–"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524000" indent="-1524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·"/>
              <a:defRPr sz="1600" i="1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3200" dirty="0" err="1">
                <a:latin typeface="League Spartan" panose="00000800000000000000" pitchFamily="50" charset="0"/>
              </a:rPr>
              <a:t>This</a:t>
            </a:r>
            <a:r>
              <a:rPr lang="es-AR" sz="3200" dirty="0">
                <a:latin typeface="League Spartan" panose="00000800000000000000" pitchFamily="50" charset="0"/>
              </a:rPr>
              <a:t> </a:t>
            </a:r>
            <a:r>
              <a:rPr lang="es-AR" sz="3200" dirty="0" err="1">
                <a:latin typeface="League Spartan" panose="00000800000000000000" pitchFamily="50" charset="0"/>
              </a:rPr>
              <a:t>is</a:t>
            </a:r>
            <a:r>
              <a:rPr lang="es-AR" sz="3200" dirty="0">
                <a:latin typeface="League Spartan" panose="00000800000000000000" pitchFamily="50" charset="0"/>
              </a:rPr>
              <a:t> a </a:t>
            </a:r>
            <a:r>
              <a:rPr lang="es-AR" sz="3200" dirty="0" err="1">
                <a:latin typeface="League Spartan" panose="00000800000000000000" pitchFamily="50" charset="0"/>
              </a:rPr>
              <a:t>Sample</a:t>
            </a:r>
            <a:r>
              <a:rPr lang="es-AR" sz="3200" dirty="0">
                <a:latin typeface="League Spartan" panose="00000800000000000000" pitchFamily="50" charset="0"/>
              </a:rPr>
              <a:t> </a:t>
            </a:r>
            <a:r>
              <a:rPr lang="es-AR" sz="3200" dirty="0" err="1">
                <a:latin typeface="League Spartan" panose="00000800000000000000" pitchFamily="50" charset="0"/>
              </a:rPr>
              <a:t>Title</a:t>
            </a:r>
            <a:endParaRPr lang="en-GB" sz="3200" dirty="0">
              <a:latin typeface="League Spartan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135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74000">
              <a:schemeClr val="tx1"/>
            </a:gs>
          </a:gsLst>
          <a:lin ang="135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F03723-E77D-7808-8C4A-F8D213F03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36AC9C7-A375-5869-D23F-E0139C10FDB9}"/>
              </a:ext>
            </a:extLst>
          </p:cNvPr>
          <p:cNvSpPr/>
          <p:nvPr/>
        </p:nvSpPr>
        <p:spPr>
          <a:xfrm>
            <a:off x="9354439" y="3657600"/>
            <a:ext cx="2846143" cy="3200400"/>
          </a:xfrm>
          <a:prstGeom prst="rect">
            <a:avLst/>
          </a:prstGeom>
          <a:solidFill>
            <a:srgbClr val="EEB3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BE1A95-1589-D8B0-3830-B2520B43C23E}"/>
              </a:ext>
            </a:extLst>
          </p:cNvPr>
          <p:cNvSpPr/>
          <p:nvPr/>
        </p:nvSpPr>
        <p:spPr>
          <a:xfrm>
            <a:off x="854525" y="5505450"/>
            <a:ext cx="2846143" cy="13525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EB305CD-7705-581D-0773-98C7FBEC3D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4124" y="5665031"/>
            <a:ext cx="1185632" cy="569806"/>
          </a:xfrm>
        </p:spPr>
        <p:txBody>
          <a:bodyPr>
            <a:normAutofit/>
          </a:bodyPr>
          <a:lstStyle/>
          <a:p>
            <a:r>
              <a:rPr lang="en-GB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242D5F3-9D32-FFA7-D1F9-03655C3BB5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3444" y="1227244"/>
            <a:ext cx="3764756" cy="1077218"/>
          </a:xfr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s-AR" dirty="0" err="1">
                <a:solidFill>
                  <a:srgbClr val="C00000"/>
                </a:solidFill>
              </a:rPr>
              <a:t>This</a:t>
            </a:r>
            <a:r>
              <a:rPr lang="es-AR" dirty="0">
                <a:solidFill>
                  <a:srgbClr val="C00000"/>
                </a:solidFill>
              </a:rPr>
              <a:t> a </a:t>
            </a:r>
            <a:r>
              <a:rPr lang="es-AR" dirty="0" err="1">
                <a:solidFill>
                  <a:srgbClr val="C00000"/>
                </a:solidFill>
              </a:rPr>
              <a:t>Sample</a:t>
            </a:r>
            <a:r>
              <a:rPr lang="es-AR" dirty="0">
                <a:solidFill>
                  <a:srgbClr val="C00000"/>
                </a:solidFill>
              </a:rPr>
              <a:t> </a:t>
            </a:r>
            <a:r>
              <a:rPr lang="es-AR" dirty="0" err="1">
                <a:solidFill>
                  <a:srgbClr val="C00000"/>
                </a:solidFill>
              </a:rPr>
              <a:t>Title</a:t>
            </a:r>
            <a:r>
              <a:rPr lang="es-AR" dirty="0">
                <a:solidFill>
                  <a:srgbClr val="C00000"/>
                </a:solidFill>
              </a:rPr>
              <a:t>. </a:t>
            </a:r>
            <a:r>
              <a:rPr lang="es-AR" dirty="0" err="1">
                <a:solidFill>
                  <a:srgbClr val="C00000"/>
                </a:solidFill>
              </a:rPr>
              <a:t>Add</a:t>
            </a:r>
            <a:r>
              <a:rPr lang="es-AR" dirty="0">
                <a:solidFill>
                  <a:srgbClr val="C00000"/>
                </a:solidFill>
              </a:rPr>
              <a:t> </a:t>
            </a:r>
            <a:r>
              <a:rPr lang="es-AR" dirty="0" err="1">
                <a:solidFill>
                  <a:srgbClr val="C00000"/>
                </a:solidFill>
              </a:rPr>
              <a:t>yours</a:t>
            </a:r>
            <a:r>
              <a:rPr lang="es-AR" dirty="0">
                <a:solidFill>
                  <a:srgbClr val="C00000"/>
                </a:solidFill>
              </a:rPr>
              <a:t>.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BB1802A8-0B41-3D1C-4367-C5FBD16D4F3F}"/>
              </a:ext>
            </a:extLst>
          </p:cNvPr>
          <p:cNvSpPr txBox="1">
            <a:spLocks/>
          </p:cNvSpPr>
          <p:nvPr/>
        </p:nvSpPr>
        <p:spPr>
          <a:xfrm>
            <a:off x="1140474" y="6077781"/>
            <a:ext cx="161516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•"/>
              <a:defRPr sz="18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9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Lorem Ipsum is simply dummy text of the printing and typesetting industry.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8F405A-A7C2-0044-9ABE-7D1F1527BB2B}"/>
              </a:ext>
            </a:extLst>
          </p:cNvPr>
          <p:cNvSpPr/>
          <p:nvPr/>
        </p:nvSpPr>
        <p:spPr>
          <a:xfrm>
            <a:off x="3674853" y="5162550"/>
            <a:ext cx="2846143" cy="1695450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16E2DE9-AB34-65B4-23F0-970F64588F63}"/>
              </a:ext>
            </a:extLst>
          </p:cNvPr>
          <p:cNvSpPr/>
          <p:nvPr/>
        </p:nvSpPr>
        <p:spPr>
          <a:xfrm>
            <a:off x="6511415" y="4381500"/>
            <a:ext cx="2846143" cy="2476500"/>
          </a:xfrm>
          <a:prstGeom prst="rect">
            <a:avLst/>
          </a:prstGeom>
          <a:solidFill>
            <a:srgbClr val="D958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D9585D"/>
              </a:solidFill>
            </a:endParaRP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73DBEBC6-8A45-B934-1D53-E49B2068AD30}"/>
              </a:ext>
            </a:extLst>
          </p:cNvPr>
          <p:cNvSpPr txBox="1">
            <a:spLocks/>
          </p:cNvSpPr>
          <p:nvPr/>
        </p:nvSpPr>
        <p:spPr>
          <a:xfrm>
            <a:off x="3905488" y="5367359"/>
            <a:ext cx="1185632" cy="5698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•"/>
              <a:defRPr sz="18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02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546F6492-598E-D738-404C-544C6BA69F82}"/>
              </a:ext>
            </a:extLst>
          </p:cNvPr>
          <p:cNvSpPr txBox="1">
            <a:spLocks/>
          </p:cNvSpPr>
          <p:nvPr/>
        </p:nvSpPr>
        <p:spPr>
          <a:xfrm>
            <a:off x="3911838" y="5780109"/>
            <a:ext cx="161516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•"/>
              <a:defRPr sz="18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9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Lorem Ipsum is simply dummy text of the printing and typesetting industry.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C85A9793-A276-D1E7-7A0C-E5587D80071E}"/>
              </a:ext>
            </a:extLst>
          </p:cNvPr>
          <p:cNvSpPr txBox="1">
            <a:spLocks/>
          </p:cNvSpPr>
          <p:nvPr/>
        </p:nvSpPr>
        <p:spPr>
          <a:xfrm>
            <a:off x="6664996" y="4554644"/>
            <a:ext cx="1185632" cy="5698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•"/>
              <a:defRPr sz="18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</a:t>
            </a:r>
            <a:r>
              <a:rPr lang="en-GB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3</a:t>
            </a:r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193D7AFC-D262-BC85-C99F-ABD6C9732391}"/>
              </a:ext>
            </a:extLst>
          </p:cNvPr>
          <p:cNvSpPr txBox="1">
            <a:spLocks/>
          </p:cNvSpPr>
          <p:nvPr/>
        </p:nvSpPr>
        <p:spPr>
          <a:xfrm>
            <a:off x="6671346" y="4967394"/>
            <a:ext cx="161516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•"/>
              <a:defRPr sz="18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9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Lorem Ipsum is simply dummy text of the printing and typesetting industry.</a:t>
            </a:r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32CCDF7C-D258-1DF5-CB7F-87170249079A}"/>
              </a:ext>
            </a:extLst>
          </p:cNvPr>
          <p:cNvSpPr txBox="1">
            <a:spLocks/>
          </p:cNvSpPr>
          <p:nvPr/>
        </p:nvSpPr>
        <p:spPr>
          <a:xfrm>
            <a:off x="9657329" y="3814006"/>
            <a:ext cx="1185632" cy="5698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•"/>
              <a:defRPr sz="18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CC212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04</a:t>
            </a:r>
          </a:p>
        </p:txBody>
      </p:sp>
      <p:sp>
        <p:nvSpPr>
          <p:cNvPr id="51" name="Text Placeholder 15">
            <a:extLst>
              <a:ext uri="{FF2B5EF4-FFF2-40B4-BE49-F238E27FC236}">
                <a16:creationId xmlns:a16="http://schemas.microsoft.com/office/drawing/2014/main" id="{1166EA15-1574-CDBB-7FF7-8F1251F3EC6F}"/>
              </a:ext>
            </a:extLst>
          </p:cNvPr>
          <p:cNvSpPr txBox="1">
            <a:spLocks/>
          </p:cNvSpPr>
          <p:nvPr/>
        </p:nvSpPr>
        <p:spPr>
          <a:xfrm>
            <a:off x="9663679" y="4226756"/>
            <a:ext cx="161516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•"/>
              <a:defRPr sz="18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900" dirty="0">
                <a:solidFill>
                  <a:srgbClr val="CC2126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Lorem Ipsum is simply dummy text of the printing and typesetting industry.</a:t>
            </a:r>
          </a:p>
        </p:txBody>
      </p:sp>
      <p:sp>
        <p:nvSpPr>
          <p:cNvPr id="52" name="Marcador de texto 3">
            <a:extLst>
              <a:ext uri="{FF2B5EF4-FFF2-40B4-BE49-F238E27FC236}">
                <a16:creationId xmlns:a16="http://schemas.microsoft.com/office/drawing/2014/main" id="{AB61FBC0-F33D-18BE-4FBE-4DB9AF25E3FF}"/>
              </a:ext>
            </a:extLst>
          </p:cNvPr>
          <p:cNvSpPr txBox="1">
            <a:spLocks/>
          </p:cNvSpPr>
          <p:nvPr/>
        </p:nvSpPr>
        <p:spPr>
          <a:xfrm>
            <a:off x="4680311" y="1215667"/>
            <a:ext cx="3764756" cy="29594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•"/>
              <a:defRPr sz="18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Sed </a:t>
            </a:r>
            <a:r>
              <a:rPr lang="en-GB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ut</a:t>
            </a:r>
            <a:r>
              <a:rPr lang="en-GB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GB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perspiciatis</a:t>
            </a:r>
            <a:r>
              <a:rPr lang="en-GB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GB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unde</a:t>
            </a:r>
            <a:r>
              <a:rPr lang="en-GB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GB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omnis</a:t>
            </a:r>
            <a:r>
              <a:rPr lang="en-GB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GB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iste</a:t>
            </a:r>
            <a:r>
              <a:rPr lang="en-GB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GB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natus</a:t>
            </a:r>
            <a:r>
              <a:rPr lang="en-GB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error sit </a:t>
            </a:r>
            <a:r>
              <a:rPr lang="en-GB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voluptatem</a:t>
            </a:r>
            <a:r>
              <a:rPr lang="en-GB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GB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accusantium</a:t>
            </a:r>
            <a:r>
              <a:rPr lang="en-GB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GB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doloremque</a:t>
            </a:r>
            <a:r>
              <a:rPr lang="en-GB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GB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laudantium</a:t>
            </a:r>
            <a:r>
              <a:rPr lang="en-GB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</a:t>
            </a:r>
            <a:r>
              <a:rPr lang="en-GB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totam</a:t>
            </a:r>
            <a:r>
              <a:rPr lang="en-GB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rem </a:t>
            </a:r>
            <a:r>
              <a:rPr lang="en-GB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aperiam</a:t>
            </a:r>
            <a:r>
              <a:rPr lang="en-GB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</a:t>
            </a:r>
            <a:r>
              <a:rPr lang="en-GB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eaque</a:t>
            </a:r>
            <a:r>
              <a:rPr lang="en-GB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GB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ipsa</a:t>
            </a:r>
            <a:r>
              <a:rPr lang="en-GB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GB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quae</a:t>
            </a:r>
            <a:r>
              <a:rPr lang="en-GB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ab </a:t>
            </a:r>
            <a:r>
              <a:rPr lang="en-GB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illo</a:t>
            </a:r>
            <a:r>
              <a:rPr lang="en-GB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GB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inventore</a:t>
            </a:r>
            <a:r>
              <a:rPr lang="en-GB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GB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veritatis</a:t>
            </a:r>
            <a:r>
              <a:rPr lang="en-GB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et quasi </a:t>
            </a:r>
            <a:r>
              <a:rPr lang="en-GB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architecto</a:t>
            </a:r>
            <a:r>
              <a:rPr lang="en-GB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beatae vitae dicta sunt </a:t>
            </a:r>
            <a:r>
              <a:rPr lang="en-GB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explicabo</a:t>
            </a:r>
            <a:r>
              <a:rPr lang="en-GB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. </a:t>
            </a:r>
          </a:p>
        </p:txBody>
      </p:sp>
      <p:pic>
        <p:nvPicPr>
          <p:cNvPr id="54" name="Gráfico 46" descr="Carpeta abierta contorno">
            <a:extLst>
              <a:ext uri="{FF2B5EF4-FFF2-40B4-BE49-F238E27FC236}">
                <a16:creationId xmlns:a16="http://schemas.microsoft.com/office/drawing/2014/main" id="{FB49EC54-1FE1-4AF6-93C3-3AB94FAB2EC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648" y="4698348"/>
            <a:ext cx="728845" cy="728845"/>
          </a:xfrm>
          <a:prstGeom prst="rect">
            <a:avLst/>
          </a:prstGeom>
        </p:spPr>
      </p:pic>
      <p:pic>
        <p:nvPicPr>
          <p:cNvPr id="55" name="Gráfico 46" descr="Carpeta abierta contorno">
            <a:extLst>
              <a:ext uri="{FF2B5EF4-FFF2-40B4-BE49-F238E27FC236}">
                <a16:creationId xmlns:a16="http://schemas.microsoft.com/office/drawing/2014/main" id="{14504CBB-585D-1A73-3AC9-CAFC668AA90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1210" y="4329734"/>
            <a:ext cx="728845" cy="728845"/>
          </a:xfrm>
          <a:prstGeom prst="rect">
            <a:avLst/>
          </a:prstGeom>
        </p:spPr>
      </p:pic>
      <p:pic>
        <p:nvPicPr>
          <p:cNvPr id="56" name="Gráfico 46" descr="Carpeta abierta contorno">
            <a:extLst>
              <a:ext uri="{FF2B5EF4-FFF2-40B4-BE49-F238E27FC236}">
                <a16:creationId xmlns:a16="http://schemas.microsoft.com/office/drawing/2014/main" id="{721CFD2A-BED1-3049-6F23-AB1D4FFA3F7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9988" y="3506181"/>
            <a:ext cx="728845" cy="728845"/>
          </a:xfrm>
          <a:prstGeom prst="rect">
            <a:avLst/>
          </a:prstGeom>
        </p:spPr>
      </p:pic>
      <p:pic>
        <p:nvPicPr>
          <p:cNvPr id="57" name="Gráfico 46" descr="Carpeta abierta contorno">
            <a:extLst>
              <a:ext uri="{FF2B5EF4-FFF2-40B4-BE49-F238E27FC236}">
                <a16:creationId xmlns:a16="http://schemas.microsoft.com/office/drawing/2014/main" id="{ACC4AD4F-5F63-950D-D3BE-630CBF40445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1300" y="2777623"/>
            <a:ext cx="728845" cy="728845"/>
          </a:xfrm>
          <a:prstGeom prst="rect">
            <a:avLst/>
          </a:prstGeom>
        </p:spPr>
      </p:pic>
      <p:sp>
        <p:nvSpPr>
          <p:cNvPr id="2" name="Rectángulo 6">
            <a:extLst>
              <a:ext uri="{FF2B5EF4-FFF2-40B4-BE49-F238E27FC236}">
                <a16:creationId xmlns:a16="http://schemas.microsoft.com/office/drawing/2014/main" id="{DFDB17B5-98DA-4F01-95FA-8BC8675BB898}"/>
              </a:ext>
            </a:extLst>
          </p:cNvPr>
          <p:cNvSpPr/>
          <p:nvPr/>
        </p:nvSpPr>
        <p:spPr>
          <a:xfrm>
            <a:off x="11490635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EEEDD075-08FE-743E-5883-FBA58951E72A}"/>
              </a:ext>
            </a:extLst>
          </p:cNvPr>
          <p:cNvSpPr txBox="1">
            <a:spLocks/>
          </p:cNvSpPr>
          <p:nvPr/>
        </p:nvSpPr>
        <p:spPr>
          <a:xfrm>
            <a:off x="11490634" y="6282462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1CFA8E-D908-4050-B978-2C3308A020A0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7BB4CF64-4AD3-7D2A-6295-A3D0E7CE32E2}"/>
              </a:ext>
            </a:extLst>
          </p:cNvPr>
          <p:cNvSpPr txBox="1">
            <a:spLocks/>
          </p:cNvSpPr>
          <p:nvPr/>
        </p:nvSpPr>
        <p:spPr>
          <a:xfrm>
            <a:off x="8568267" y="6282462"/>
            <a:ext cx="2864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b="1" dirty="0"/>
              <a:t>All rights reserved | Swiss Cyber Institute</a:t>
            </a:r>
            <a:endParaRPr lang="en-GB" sz="1000" dirty="0"/>
          </a:p>
        </p:txBody>
      </p:sp>
      <p:sp>
        <p:nvSpPr>
          <p:cNvPr id="5" name="Rectángulo 6">
            <a:extLst>
              <a:ext uri="{FF2B5EF4-FFF2-40B4-BE49-F238E27FC236}">
                <a16:creationId xmlns:a16="http://schemas.microsoft.com/office/drawing/2014/main" id="{8879BB71-C00E-5934-2690-091F1416A829}"/>
              </a:ext>
            </a:extLst>
          </p:cNvPr>
          <p:cNvSpPr/>
          <p:nvPr/>
        </p:nvSpPr>
        <p:spPr>
          <a:xfrm>
            <a:off x="11490635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31B8AA-815F-6188-16AA-222773F2EFA2}"/>
              </a:ext>
            </a:extLst>
          </p:cNvPr>
          <p:cNvSpPr txBox="1">
            <a:spLocks/>
          </p:cNvSpPr>
          <p:nvPr/>
        </p:nvSpPr>
        <p:spPr>
          <a:xfrm>
            <a:off x="11452004" y="6282462"/>
            <a:ext cx="359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71CFA8E-D908-4050-B978-2C3308A020A0}" type="slidenum">
              <a:rPr lang="en-GB" sz="900" smtClean="0"/>
              <a:pPr algn="ctr"/>
              <a:t>11</a:t>
            </a:fld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4025008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lowchart: Off-page Connector 56">
            <a:extLst>
              <a:ext uri="{FF2B5EF4-FFF2-40B4-BE49-F238E27FC236}">
                <a16:creationId xmlns:a16="http://schemas.microsoft.com/office/drawing/2014/main" id="{BF0CC800-281A-FB8A-1D2C-3653981573F1}"/>
              </a:ext>
            </a:extLst>
          </p:cNvPr>
          <p:cNvSpPr/>
          <p:nvPr/>
        </p:nvSpPr>
        <p:spPr>
          <a:xfrm rot="10800000">
            <a:off x="9558677" y="1929529"/>
            <a:ext cx="1308579" cy="2410691"/>
          </a:xfrm>
          <a:prstGeom prst="flowChartOffpage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Flowchart: Off-page Connector 55">
            <a:extLst>
              <a:ext uri="{FF2B5EF4-FFF2-40B4-BE49-F238E27FC236}">
                <a16:creationId xmlns:a16="http://schemas.microsoft.com/office/drawing/2014/main" id="{4CDADA4F-6EFB-C912-2EDE-D840986DE1E0}"/>
              </a:ext>
            </a:extLst>
          </p:cNvPr>
          <p:cNvSpPr/>
          <p:nvPr/>
        </p:nvSpPr>
        <p:spPr>
          <a:xfrm rot="10800000">
            <a:off x="4039026" y="1929529"/>
            <a:ext cx="1308579" cy="2410691"/>
          </a:xfrm>
          <a:prstGeom prst="flowChartOffpage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Flowchart: Off-page Connector 54">
            <a:extLst>
              <a:ext uri="{FF2B5EF4-FFF2-40B4-BE49-F238E27FC236}">
                <a16:creationId xmlns:a16="http://schemas.microsoft.com/office/drawing/2014/main" id="{F52ED4B4-30E2-0930-465D-02CE4AA565DD}"/>
              </a:ext>
            </a:extLst>
          </p:cNvPr>
          <p:cNvSpPr/>
          <p:nvPr/>
        </p:nvSpPr>
        <p:spPr>
          <a:xfrm>
            <a:off x="6766455" y="3507523"/>
            <a:ext cx="1308579" cy="2410691"/>
          </a:xfrm>
          <a:prstGeom prst="flowChartOffpage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Flowchart: Off-page Connector 52">
            <a:extLst>
              <a:ext uri="{FF2B5EF4-FFF2-40B4-BE49-F238E27FC236}">
                <a16:creationId xmlns:a16="http://schemas.microsoft.com/office/drawing/2014/main" id="{B7BAEE96-58CD-8D30-7B74-2F9BFAB26161}"/>
              </a:ext>
            </a:extLst>
          </p:cNvPr>
          <p:cNvSpPr/>
          <p:nvPr/>
        </p:nvSpPr>
        <p:spPr>
          <a:xfrm>
            <a:off x="1346557" y="3507523"/>
            <a:ext cx="1308579" cy="2410691"/>
          </a:xfrm>
          <a:prstGeom prst="flowChartOffpage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B3E0160-EDE1-5879-1475-F2878717FFE8}"/>
              </a:ext>
            </a:extLst>
          </p:cNvPr>
          <p:cNvSpPr/>
          <p:nvPr/>
        </p:nvSpPr>
        <p:spPr>
          <a:xfrm>
            <a:off x="802298" y="2111381"/>
            <a:ext cx="2402262" cy="2435628"/>
          </a:xfrm>
          <a:prstGeom prst="roundRect">
            <a:avLst/>
          </a:prstGeom>
          <a:solidFill>
            <a:srgbClr val="EEB3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Título 5">
            <a:extLst>
              <a:ext uri="{FF2B5EF4-FFF2-40B4-BE49-F238E27FC236}">
                <a16:creationId xmlns:a16="http://schemas.microsoft.com/office/drawing/2014/main" id="{BDEDC85E-9393-49A3-EDA3-A2630CCDA6E0}"/>
              </a:ext>
            </a:extLst>
          </p:cNvPr>
          <p:cNvSpPr txBox="1">
            <a:spLocks/>
          </p:cNvSpPr>
          <p:nvPr/>
        </p:nvSpPr>
        <p:spPr>
          <a:xfrm>
            <a:off x="999763" y="2227760"/>
            <a:ext cx="2113357" cy="210846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100%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Add text here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GB" sz="1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Lorem Ipsum is simply dummy text of the printing and typesetting industry.</a:t>
            </a:r>
            <a:endParaRPr lang="es-AR" sz="14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A43217F-12F2-EDAC-2648-342BB24859A6}"/>
              </a:ext>
            </a:extLst>
          </p:cNvPr>
          <p:cNvSpPr/>
          <p:nvPr/>
        </p:nvSpPr>
        <p:spPr>
          <a:xfrm>
            <a:off x="3514715" y="3340180"/>
            <a:ext cx="2402262" cy="243562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Título 5">
            <a:extLst>
              <a:ext uri="{FF2B5EF4-FFF2-40B4-BE49-F238E27FC236}">
                <a16:creationId xmlns:a16="http://schemas.microsoft.com/office/drawing/2014/main" id="{DF9475A1-5F59-95BB-CEE0-DE624AB87D2B}"/>
              </a:ext>
            </a:extLst>
          </p:cNvPr>
          <p:cNvSpPr txBox="1">
            <a:spLocks/>
          </p:cNvSpPr>
          <p:nvPr/>
        </p:nvSpPr>
        <p:spPr>
          <a:xfrm>
            <a:off x="3712180" y="3456559"/>
            <a:ext cx="2088419" cy="210846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200" dirty="0">
                <a:solidFill>
                  <a:srgbClr val="C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34%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C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Add text here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GB" sz="1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Lorem Ipsum is simply dummy text of the printing and typesetting industry.</a:t>
            </a:r>
            <a:endParaRPr lang="es-AR" sz="14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0BF2AE3-A31C-55D1-F41F-C2B21B5612E8}"/>
              </a:ext>
            </a:extLst>
          </p:cNvPr>
          <p:cNvSpPr/>
          <p:nvPr/>
        </p:nvSpPr>
        <p:spPr>
          <a:xfrm>
            <a:off x="6251286" y="2111381"/>
            <a:ext cx="2402262" cy="2435628"/>
          </a:xfrm>
          <a:prstGeom prst="roundRect">
            <a:avLst/>
          </a:prstGeom>
          <a:solidFill>
            <a:srgbClr val="EEB3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Título 5">
            <a:extLst>
              <a:ext uri="{FF2B5EF4-FFF2-40B4-BE49-F238E27FC236}">
                <a16:creationId xmlns:a16="http://schemas.microsoft.com/office/drawing/2014/main" id="{108827E8-63FE-7EFC-2FD4-7FA85F7159DD}"/>
              </a:ext>
            </a:extLst>
          </p:cNvPr>
          <p:cNvSpPr txBox="1">
            <a:spLocks/>
          </p:cNvSpPr>
          <p:nvPr/>
        </p:nvSpPr>
        <p:spPr>
          <a:xfrm>
            <a:off x="6448751" y="2227760"/>
            <a:ext cx="2088419" cy="210846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92%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Add text here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GB" sz="1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Lorem Ipsum is simply dummy text of the printing and typesetting industry.</a:t>
            </a:r>
            <a:endParaRPr lang="es-AR" sz="14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8D18C25-7907-ACDB-E645-DC944745864C}"/>
              </a:ext>
            </a:extLst>
          </p:cNvPr>
          <p:cNvSpPr/>
          <p:nvPr/>
        </p:nvSpPr>
        <p:spPr>
          <a:xfrm>
            <a:off x="8963703" y="3340180"/>
            <a:ext cx="2402262" cy="243562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Título 5">
            <a:extLst>
              <a:ext uri="{FF2B5EF4-FFF2-40B4-BE49-F238E27FC236}">
                <a16:creationId xmlns:a16="http://schemas.microsoft.com/office/drawing/2014/main" id="{83AC1420-8B3D-6162-7776-037DC13F22BD}"/>
              </a:ext>
            </a:extLst>
          </p:cNvPr>
          <p:cNvSpPr txBox="1">
            <a:spLocks/>
          </p:cNvSpPr>
          <p:nvPr/>
        </p:nvSpPr>
        <p:spPr>
          <a:xfrm>
            <a:off x="9161168" y="3456559"/>
            <a:ext cx="2129983" cy="210846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200" dirty="0">
                <a:solidFill>
                  <a:srgbClr val="C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11%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C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Add text here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GB" sz="1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Lorem Ipsum is simply dummy text of the printing and typesetting industry.</a:t>
            </a:r>
            <a:endParaRPr lang="es-AR" sz="14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38" name="Gráfico 21" descr="Junta de directores contorno">
            <a:extLst>
              <a:ext uri="{FF2B5EF4-FFF2-40B4-BE49-F238E27FC236}">
                <a16:creationId xmlns:a16="http://schemas.microsoft.com/office/drawing/2014/main" id="{1FA9EE23-F709-A0BD-3C02-6AE5516B6EF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9152" y="4595593"/>
            <a:ext cx="963387" cy="963387"/>
          </a:xfrm>
          <a:prstGeom prst="rect">
            <a:avLst/>
          </a:prstGeom>
        </p:spPr>
      </p:pic>
      <p:pic>
        <p:nvPicPr>
          <p:cNvPr id="39" name="Gráfico 22" descr="Sala de juntas contorno">
            <a:extLst>
              <a:ext uri="{FF2B5EF4-FFF2-40B4-BE49-F238E27FC236}">
                <a16:creationId xmlns:a16="http://schemas.microsoft.com/office/drawing/2014/main" id="{22F22659-6E73-8FE8-E3DD-E54C9D1C0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1742" y="2274010"/>
            <a:ext cx="1028208" cy="1028208"/>
          </a:xfrm>
          <a:prstGeom prst="rect">
            <a:avLst/>
          </a:prstGeom>
        </p:spPr>
      </p:pic>
      <p:pic>
        <p:nvPicPr>
          <p:cNvPr id="40" name="Gráfico 29" descr="Aula de clases contorno">
            <a:extLst>
              <a:ext uri="{FF2B5EF4-FFF2-40B4-BE49-F238E27FC236}">
                <a16:creationId xmlns:a16="http://schemas.microsoft.com/office/drawing/2014/main" id="{5D1598FF-264C-E3D7-EEE3-3E4DA07D02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78608" y="2397714"/>
            <a:ext cx="811974" cy="811974"/>
          </a:xfrm>
          <a:prstGeom prst="rect">
            <a:avLst/>
          </a:prstGeom>
        </p:spPr>
      </p:pic>
      <p:pic>
        <p:nvPicPr>
          <p:cNvPr id="41" name="Gráfico 31" descr="Informática en la nube contorno">
            <a:extLst>
              <a:ext uri="{FF2B5EF4-FFF2-40B4-BE49-F238E27FC236}">
                <a16:creationId xmlns:a16="http://schemas.microsoft.com/office/drawing/2014/main" id="{D541282F-3C75-C911-3A5C-C3DB725281D5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10769" y="4617266"/>
            <a:ext cx="920039" cy="920039"/>
          </a:xfrm>
          <a:prstGeom prst="rect">
            <a:avLst/>
          </a:prstGeom>
        </p:spPr>
      </p:pic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E407AAF-B6F8-65F4-80E2-BB9D02D254C3}"/>
              </a:ext>
            </a:extLst>
          </p:cNvPr>
          <p:cNvSpPr txBox="1">
            <a:spLocks/>
          </p:cNvSpPr>
          <p:nvPr/>
        </p:nvSpPr>
        <p:spPr>
          <a:xfrm>
            <a:off x="802298" y="969175"/>
            <a:ext cx="8895556" cy="5698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2126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–"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524000" indent="-1524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·"/>
              <a:defRPr sz="1600" i="1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This is a Sample Title</a:t>
            </a:r>
            <a:endParaRPr lang="en-GB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" name="Rectángulo 6">
            <a:extLst>
              <a:ext uri="{FF2B5EF4-FFF2-40B4-BE49-F238E27FC236}">
                <a16:creationId xmlns:a16="http://schemas.microsoft.com/office/drawing/2014/main" id="{933193F0-A486-3B11-C029-F8772CF64C67}"/>
              </a:ext>
            </a:extLst>
          </p:cNvPr>
          <p:cNvSpPr/>
          <p:nvPr/>
        </p:nvSpPr>
        <p:spPr>
          <a:xfrm>
            <a:off x="11490635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3D9FA6FC-7544-B182-F119-932C2133C692}"/>
              </a:ext>
            </a:extLst>
          </p:cNvPr>
          <p:cNvSpPr txBox="1">
            <a:spLocks/>
          </p:cNvSpPr>
          <p:nvPr/>
        </p:nvSpPr>
        <p:spPr>
          <a:xfrm>
            <a:off x="11490634" y="6282462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1CFA8E-D908-4050-B978-2C3308A020A0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188E11D0-4744-3CAB-A9F3-D5422CD8F077}"/>
              </a:ext>
            </a:extLst>
          </p:cNvPr>
          <p:cNvSpPr txBox="1">
            <a:spLocks/>
          </p:cNvSpPr>
          <p:nvPr/>
        </p:nvSpPr>
        <p:spPr>
          <a:xfrm>
            <a:off x="8568267" y="6282462"/>
            <a:ext cx="2864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b="1" dirty="0">
                <a:solidFill>
                  <a:schemeClr val="tx1"/>
                </a:solidFill>
              </a:rPr>
              <a:t>All rights reserved | Swiss Cyber Institute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5" name="Rectángulo 6">
            <a:extLst>
              <a:ext uri="{FF2B5EF4-FFF2-40B4-BE49-F238E27FC236}">
                <a16:creationId xmlns:a16="http://schemas.microsoft.com/office/drawing/2014/main" id="{B9E11A85-6F52-D689-0B2C-BF5063C5B24E}"/>
              </a:ext>
            </a:extLst>
          </p:cNvPr>
          <p:cNvSpPr/>
          <p:nvPr/>
        </p:nvSpPr>
        <p:spPr>
          <a:xfrm>
            <a:off x="11490635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8B246F-66E6-2443-F0B2-F4E84FA2A324}"/>
              </a:ext>
            </a:extLst>
          </p:cNvPr>
          <p:cNvSpPr txBox="1">
            <a:spLocks/>
          </p:cNvSpPr>
          <p:nvPr/>
        </p:nvSpPr>
        <p:spPr>
          <a:xfrm>
            <a:off x="11452004" y="6282462"/>
            <a:ext cx="359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71CFA8E-D908-4050-B978-2C3308A020A0}" type="slidenum">
              <a:rPr lang="en-GB" sz="900" smtClean="0"/>
              <a:pPr algn="ctr"/>
              <a:t>12</a:t>
            </a:fld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2276858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5">
            <a:extLst>
              <a:ext uri="{FF2B5EF4-FFF2-40B4-BE49-F238E27FC236}">
                <a16:creationId xmlns:a16="http://schemas.microsoft.com/office/drawing/2014/main" id="{F9E1B66B-7EBB-9FCE-7508-4528A0E8C257}"/>
              </a:ext>
            </a:extLst>
          </p:cNvPr>
          <p:cNvSpPr txBox="1">
            <a:spLocks/>
          </p:cNvSpPr>
          <p:nvPr/>
        </p:nvSpPr>
        <p:spPr>
          <a:xfrm>
            <a:off x="1778923" y="2002692"/>
            <a:ext cx="4705004" cy="3637919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Sed </a:t>
            </a:r>
            <a:r>
              <a:rPr lang="en-US" sz="2400" i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ut</a:t>
            </a:r>
            <a:r>
              <a:rPr lang="en-US" sz="2400" i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2400" i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perspiciatis</a:t>
            </a:r>
            <a:r>
              <a:rPr lang="en-US" sz="2400" i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2400" i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unde</a:t>
            </a:r>
            <a:r>
              <a:rPr lang="en-US" sz="2400" i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2400" i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omnis</a:t>
            </a:r>
            <a:r>
              <a:rPr lang="en-US" sz="2400" i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2400" i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iste</a:t>
            </a:r>
            <a:r>
              <a:rPr lang="en-US" sz="2400" i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2400" i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natus</a:t>
            </a:r>
            <a:r>
              <a:rPr lang="en-US" sz="2400" i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error sit </a:t>
            </a:r>
            <a:r>
              <a:rPr lang="en-US" sz="2400" i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voluptatem</a:t>
            </a:r>
            <a:r>
              <a:rPr lang="en-US" sz="2400" i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2400" i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accusantium</a:t>
            </a:r>
            <a:r>
              <a:rPr lang="en-US" sz="2400" i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2400" i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doloremque</a:t>
            </a:r>
            <a:r>
              <a:rPr lang="en-US" sz="2400" i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2400" i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laudantium</a:t>
            </a:r>
            <a:r>
              <a:rPr lang="en-US" sz="2400" i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, </a:t>
            </a:r>
            <a:r>
              <a:rPr lang="en-US" sz="2400" i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totam</a:t>
            </a:r>
            <a:r>
              <a:rPr lang="en-US" sz="2400" i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rem </a:t>
            </a:r>
            <a:r>
              <a:rPr lang="en-US" sz="2400" i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aperiam</a:t>
            </a:r>
            <a:r>
              <a:rPr lang="en-US" sz="2400" i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, </a:t>
            </a:r>
            <a:r>
              <a:rPr lang="en-US" sz="2400" i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eaque</a:t>
            </a:r>
            <a:r>
              <a:rPr lang="en-US" sz="2400" i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2400" i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ipsa</a:t>
            </a:r>
            <a:r>
              <a:rPr lang="en-US" sz="2400" i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2400" i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quae</a:t>
            </a:r>
            <a:r>
              <a:rPr lang="en-US" sz="2400" i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ab </a:t>
            </a:r>
            <a:r>
              <a:rPr lang="en-US" sz="2400" i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illo</a:t>
            </a:r>
            <a:r>
              <a:rPr lang="en-US" sz="2400" i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2400" i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inventore</a:t>
            </a:r>
            <a:r>
              <a:rPr lang="en-US" sz="2400" i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2400" i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veritatis</a:t>
            </a:r>
            <a:r>
              <a:rPr lang="en-US" sz="2400" i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et quasi </a:t>
            </a:r>
            <a:r>
              <a:rPr lang="en-US" sz="2400" i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architecto</a:t>
            </a:r>
            <a:r>
              <a:rPr lang="en-US" sz="2400" i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beatae vitae dicta sunt </a:t>
            </a:r>
            <a:r>
              <a:rPr lang="en-US" sz="2400" i="1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explicabo</a:t>
            </a:r>
            <a:r>
              <a:rPr lang="en-US" sz="2400" i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.”</a:t>
            </a:r>
            <a:br>
              <a:rPr lang="en-US" sz="2400" i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br>
              <a:rPr lang="en-US" sz="2400" i="1" dirty="0">
                <a:solidFill>
                  <a:srgbClr val="FFFFFF"/>
                </a:solidFill>
                <a:latin typeface="Open Sans ExtraBold" panose="020B0606030504020204" pitchFamily="34" charset="0"/>
              </a:rPr>
            </a:br>
            <a:r>
              <a:rPr lang="en-US" sz="2000" i="1" dirty="0">
                <a:solidFill>
                  <a:srgbClr val="CC2126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— </a:t>
            </a:r>
            <a:r>
              <a:rPr lang="es-AR" sz="2000" b="1" i="1" dirty="0">
                <a:solidFill>
                  <a:srgbClr val="CC2126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Nemo </a:t>
            </a:r>
            <a:r>
              <a:rPr lang="es-AR" sz="2000" b="1" i="1" dirty="0" err="1">
                <a:solidFill>
                  <a:srgbClr val="CC2126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enim</a:t>
            </a:r>
            <a:r>
              <a:rPr lang="es-AR" sz="2000" b="1" i="1" dirty="0">
                <a:solidFill>
                  <a:srgbClr val="CC2126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s-AR" sz="2000" b="1" i="1" dirty="0" err="1">
                <a:solidFill>
                  <a:srgbClr val="CC2126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ipsam</a:t>
            </a:r>
            <a:r>
              <a:rPr lang="es-AR" sz="2000" b="1" i="1" dirty="0">
                <a:solidFill>
                  <a:srgbClr val="CC2126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s-AR" sz="2000" b="1" i="1" dirty="0" err="1">
                <a:solidFill>
                  <a:srgbClr val="CC2126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voluptatem</a:t>
            </a:r>
            <a:br>
              <a:rPr lang="es-AR" sz="2000" b="1" i="1" dirty="0">
                <a:solidFill>
                  <a:srgbClr val="CC2126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lang="es-AR" sz="2000" b="1" i="1" dirty="0">
                <a:solidFill>
                  <a:srgbClr val="CC2126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quia </a:t>
            </a:r>
            <a:r>
              <a:rPr lang="es-AR" sz="2000" b="1" i="1" dirty="0" err="1">
                <a:solidFill>
                  <a:srgbClr val="CC2126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voluptas</a:t>
            </a:r>
            <a:r>
              <a:rPr lang="es-AR" sz="2000" b="1" i="1" dirty="0">
                <a:solidFill>
                  <a:srgbClr val="CC2126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s-AR" sz="2000" b="1" i="1" dirty="0" err="1">
                <a:solidFill>
                  <a:srgbClr val="CC2126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sit</a:t>
            </a:r>
            <a:r>
              <a:rPr lang="es-AR" sz="2000" b="1" i="1" dirty="0">
                <a:solidFill>
                  <a:srgbClr val="CC2126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s-AR" sz="2000" b="1" i="1" dirty="0" err="1">
                <a:solidFill>
                  <a:srgbClr val="CC2126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aspernatur</a:t>
            </a:r>
            <a:r>
              <a:rPr lang="es-AR" sz="2000" b="1" i="1" dirty="0">
                <a:solidFill>
                  <a:srgbClr val="CC2126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s-AR" sz="2000" b="1" i="1" dirty="0" err="1">
                <a:solidFill>
                  <a:srgbClr val="CC2126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aut</a:t>
            </a:r>
            <a:endParaRPr lang="es-AR" sz="2400" i="1" dirty="0">
              <a:solidFill>
                <a:srgbClr val="CC2126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BE416-F655-6998-6411-109BCA38C61A}"/>
              </a:ext>
            </a:extLst>
          </p:cNvPr>
          <p:cNvSpPr txBox="1"/>
          <p:nvPr/>
        </p:nvSpPr>
        <p:spPr>
          <a:xfrm>
            <a:off x="1014152" y="1380294"/>
            <a:ext cx="76477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3000" dirty="0">
                <a:solidFill>
                  <a:srgbClr val="C00000"/>
                </a:solidFill>
                <a:latin typeface="Akzidenz-Grotesk BQ" pitchFamily="50" charset="0"/>
              </a:rPr>
              <a:t>“</a:t>
            </a:r>
            <a:endParaRPr lang="en-GB" sz="13000" dirty="0">
              <a:solidFill>
                <a:srgbClr val="C00000"/>
              </a:solidFill>
              <a:latin typeface="Akzidenz-Grotesk BQ" pitchFamily="50" charset="0"/>
            </a:endParaRPr>
          </a:p>
        </p:txBody>
      </p:sp>
      <p:pic>
        <p:nvPicPr>
          <p:cNvPr id="14" name="Picture 13" descr="A city with snow on it&#10;&#10;Description automatically generated">
            <a:extLst>
              <a:ext uri="{FF2B5EF4-FFF2-40B4-BE49-F238E27FC236}">
                <a16:creationId xmlns:a16="http://schemas.microsoft.com/office/drawing/2014/main" id="{9BC2760C-20AA-1F52-C73B-21FE3BC60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9" t="37817" r="19785" b="364"/>
          <a:stretch/>
        </p:blipFill>
        <p:spPr>
          <a:xfrm>
            <a:off x="6639422" y="1840768"/>
            <a:ext cx="4318214" cy="3637320"/>
          </a:xfrm>
          <a:prstGeom prst="rect">
            <a:avLst/>
          </a:prstGeom>
        </p:spPr>
      </p:pic>
      <p:sp>
        <p:nvSpPr>
          <p:cNvPr id="4" name="Rectángulo 6">
            <a:extLst>
              <a:ext uri="{FF2B5EF4-FFF2-40B4-BE49-F238E27FC236}">
                <a16:creationId xmlns:a16="http://schemas.microsoft.com/office/drawing/2014/main" id="{94688133-93AC-02F2-E1BD-4CAD19783E8E}"/>
              </a:ext>
            </a:extLst>
          </p:cNvPr>
          <p:cNvSpPr/>
          <p:nvPr/>
        </p:nvSpPr>
        <p:spPr>
          <a:xfrm>
            <a:off x="11341083" y="6037401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31F1B5C9-1A9D-52D2-7D8B-346E01E212E7}"/>
              </a:ext>
            </a:extLst>
          </p:cNvPr>
          <p:cNvSpPr txBox="1">
            <a:spLocks/>
          </p:cNvSpPr>
          <p:nvPr/>
        </p:nvSpPr>
        <p:spPr>
          <a:xfrm>
            <a:off x="11341082" y="5996179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1CFA8E-D908-4050-B978-2C3308A020A0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9D9FF8BA-7808-87D1-0375-2A9B09156671}"/>
              </a:ext>
            </a:extLst>
          </p:cNvPr>
          <p:cNvSpPr txBox="1">
            <a:spLocks/>
          </p:cNvSpPr>
          <p:nvPr/>
        </p:nvSpPr>
        <p:spPr>
          <a:xfrm>
            <a:off x="8418715" y="5996179"/>
            <a:ext cx="2864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b="1" dirty="0">
                <a:solidFill>
                  <a:schemeClr val="tx1"/>
                </a:solidFill>
              </a:rPr>
              <a:t>All rights reserved | Swiss Cyber Institute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2F17983-3149-0D7B-1416-2D5676F1B2F9}"/>
              </a:ext>
            </a:extLst>
          </p:cNvPr>
          <p:cNvSpPr/>
          <p:nvPr/>
        </p:nvSpPr>
        <p:spPr>
          <a:xfrm>
            <a:off x="11341083" y="6037401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135F6316-188C-1A91-5D0E-20D006FABF0D}"/>
              </a:ext>
            </a:extLst>
          </p:cNvPr>
          <p:cNvSpPr txBox="1">
            <a:spLocks/>
          </p:cNvSpPr>
          <p:nvPr/>
        </p:nvSpPr>
        <p:spPr>
          <a:xfrm>
            <a:off x="11302452" y="5996179"/>
            <a:ext cx="359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71CFA8E-D908-4050-B978-2C3308A020A0}" type="slidenum">
              <a:rPr lang="en-GB" sz="900" smtClean="0"/>
              <a:pPr algn="ctr"/>
              <a:t>13</a:t>
            </a:fld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248026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69D65-DFDF-EC8C-125E-A557EDD9A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B9F2DC4-BA23-4616-7190-B82D44FA52A4}"/>
              </a:ext>
            </a:extLst>
          </p:cNvPr>
          <p:cNvSpPr txBox="1">
            <a:spLocks/>
          </p:cNvSpPr>
          <p:nvPr/>
        </p:nvSpPr>
        <p:spPr>
          <a:xfrm>
            <a:off x="1100744" y="2462213"/>
            <a:ext cx="3073414" cy="480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400" dirty="0" err="1">
                <a:solidFill>
                  <a:srgbClr val="FF0000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Add</a:t>
            </a:r>
            <a:r>
              <a:rPr lang="es-AR" sz="2400" dirty="0">
                <a:solidFill>
                  <a:srgbClr val="FF0000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</a:t>
            </a:r>
            <a:r>
              <a:rPr lang="es-AR" sz="2400" dirty="0" err="1">
                <a:solidFill>
                  <a:srgbClr val="FF0000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your</a:t>
            </a:r>
            <a:r>
              <a:rPr lang="es-AR" sz="2400" dirty="0">
                <a:solidFill>
                  <a:srgbClr val="FF0000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 Text</a:t>
            </a:r>
            <a:endParaRPr lang="en-GB" sz="2400" dirty="0">
              <a:solidFill>
                <a:srgbClr val="FF0000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80A08DFC-F4E4-51F3-6FCA-CF48DD6258B1}"/>
              </a:ext>
            </a:extLst>
          </p:cNvPr>
          <p:cNvSpPr txBox="1">
            <a:spLocks/>
          </p:cNvSpPr>
          <p:nvPr/>
        </p:nvSpPr>
        <p:spPr>
          <a:xfrm>
            <a:off x="4558534" y="2462213"/>
            <a:ext cx="3073414" cy="480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400">
                <a:solidFill>
                  <a:srgbClr val="FF0000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Add your Text</a:t>
            </a:r>
            <a:endParaRPr lang="en-GB" sz="2400" dirty="0">
              <a:solidFill>
                <a:srgbClr val="FF0000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875C832-005C-8A7F-5F21-A63704F70AEB}"/>
              </a:ext>
            </a:extLst>
          </p:cNvPr>
          <p:cNvSpPr txBox="1">
            <a:spLocks/>
          </p:cNvSpPr>
          <p:nvPr/>
        </p:nvSpPr>
        <p:spPr>
          <a:xfrm>
            <a:off x="8017842" y="2462213"/>
            <a:ext cx="3073414" cy="4801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400">
                <a:solidFill>
                  <a:srgbClr val="FF0000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Add your Text</a:t>
            </a:r>
            <a:endParaRPr lang="en-GB" sz="2400" dirty="0">
              <a:solidFill>
                <a:srgbClr val="FF0000"/>
              </a:solidFill>
              <a:latin typeface="Open Sans Bold" panose="020B0806030504020204" pitchFamily="34" charset="0"/>
              <a:ea typeface="Open Sans Bold" panose="020B0806030504020204" pitchFamily="34" charset="0"/>
              <a:cs typeface="Open Sans Bold" panose="020B0806030504020204" pitchFamily="34" charset="0"/>
            </a:endParaRP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11C243B-8790-98F1-02D5-4D4D4EDD3079}"/>
              </a:ext>
            </a:extLst>
          </p:cNvPr>
          <p:cNvSpPr txBox="1">
            <a:spLocks/>
          </p:cNvSpPr>
          <p:nvPr/>
        </p:nvSpPr>
        <p:spPr>
          <a:xfrm>
            <a:off x="1100744" y="2956821"/>
            <a:ext cx="3073414" cy="2308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000" dirty="0" err="1"/>
              <a:t>Add</a:t>
            </a:r>
            <a:r>
              <a:rPr lang="es-AR" sz="2000" dirty="0"/>
              <a:t> </a:t>
            </a:r>
            <a:r>
              <a:rPr lang="es-AR" sz="2000" dirty="0" err="1"/>
              <a:t>your</a:t>
            </a:r>
            <a:r>
              <a:rPr lang="es-AR" sz="2000" dirty="0"/>
              <a:t> </a:t>
            </a:r>
            <a:r>
              <a:rPr lang="es-AR" sz="2000" dirty="0" err="1"/>
              <a:t>text</a:t>
            </a:r>
            <a:r>
              <a:rPr lang="es-AR" sz="2000" dirty="0"/>
              <a:t> </a:t>
            </a:r>
            <a:r>
              <a:rPr lang="es-AR" sz="2000" dirty="0" err="1"/>
              <a:t>here</a:t>
            </a:r>
            <a:r>
              <a:rPr lang="es-AR" sz="2000" dirty="0"/>
              <a:t>. </a:t>
            </a:r>
            <a:r>
              <a:rPr lang="en-GB" sz="2000" dirty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There are many variations of passages of Lorem Ipsum available, but the majority have suffered alteration in some form, by injected humour.</a:t>
            </a:r>
            <a:endParaRPr lang="en-GB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D1AC2D2-F0B9-8401-E276-319B506E25F9}"/>
              </a:ext>
            </a:extLst>
          </p:cNvPr>
          <p:cNvSpPr txBox="1">
            <a:spLocks/>
          </p:cNvSpPr>
          <p:nvPr/>
        </p:nvSpPr>
        <p:spPr>
          <a:xfrm>
            <a:off x="4558534" y="2956821"/>
            <a:ext cx="3073414" cy="2308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000"/>
              <a:t>Add your text here. </a:t>
            </a:r>
            <a:r>
              <a:rPr lang="en-GB" sz="200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There are many variations of passages of Lorem Ipsum available, but the majority have suffered alteration in some form, by injected humour.</a:t>
            </a:r>
            <a:endParaRPr lang="en-GB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899B5A9F-3E5C-42C5-2EEB-423364EE5103}"/>
              </a:ext>
            </a:extLst>
          </p:cNvPr>
          <p:cNvSpPr txBox="1">
            <a:spLocks/>
          </p:cNvSpPr>
          <p:nvPr/>
        </p:nvSpPr>
        <p:spPr>
          <a:xfrm>
            <a:off x="8017842" y="2956821"/>
            <a:ext cx="3073414" cy="2031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000"/>
              <a:t>Add your text here. </a:t>
            </a:r>
            <a:r>
              <a:rPr lang="en-GB" sz="200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There are many variations of passages of Lorem Ipsum available, but the majority have suffered alteration in some form.</a:t>
            </a:r>
            <a:endParaRPr lang="en-GB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1AAAB7B5-F191-715D-A852-270D3178407B}"/>
              </a:ext>
            </a:extLst>
          </p:cNvPr>
          <p:cNvSpPr txBox="1">
            <a:spLocks/>
          </p:cNvSpPr>
          <p:nvPr/>
        </p:nvSpPr>
        <p:spPr>
          <a:xfrm>
            <a:off x="1123950" y="1222085"/>
            <a:ext cx="5102283" cy="5478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C00000"/>
                </a:solidFill>
                <a:latin typeface="League Spartan" panose="00000800000000000000" pitchFamily="50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League Spartan" panose="00000800000000000000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League Spartan" panose="00000800000000000000" pitchFamily="50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League Spartan" panose="00000800000000000000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League Spartan" panose="000008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tx1"/>
                </a:solidFill>
              </a:rPr>
              <a:t>Click to edit Slide Title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Rectángulo 6">
            <a:extLst>
              <a:ext uri="{FF2B5EF4-FFF2-40B4-BE49-F238E27FC236}">
                <a16:creationId xmlns:a16="http://schemas.microsoft.com/office/drawing/2014/main" id="{37D67DC0-2661-78F6-C294-98475FBA1938}"/>
              </a:ext>
            </a:extLst>
          </p:cNvPr>
          <p:cNvSpPr/>
          <p:nvPr/>
        </p:nvSpPr>
        <p:spPr>
          <a:xfrm>
            <a:off x="11341083" y="6037401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Marcador de número de diapositiva 5">
            <a:extLst>
              <a:ext uri="{FF2B5EF4-FFF2-40B4-BE49-F238E27FC236}">
                <a16:creationId xmlns:a16="http://schemas.microsoft.com/office/drawing/2014/main" id="{0A347101-FFEB-7742-BA93-8F993C5D2690}"/>
              </a:ext>
            </a:extLst>
          </p:cNvPr>
          <p:cNvSpPr txBox="1">
            <a:spLocks/>
          </p:cNvSpPr>
          <p:nvPr/>
        </p:nvSpPr>
        <p:spPr>
          <a:xfrm>
            <a:off x="11341082" y="5996179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1CFA8E-D908-4050-B978-2C3308A020A0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7" name="Marcador de pie de página 4">
            <a:extLst>
              <a:ext uri="{FF2B5EF4-FFF2-40B4-BE49-F238E27FC236}">
                <a16:creationId xmlns:a16="http://schemas.microsoft.com/office/drawing/2014/main" id="{17DB4ADC-F91F-65BE-B6D7-DEA44FAAC147}"/>
              </a:ext>
            </a:extLst>
          </p:cNvPr>
          <p:cNvSpPr txBox="1">
            <a:spLocks/>
          </p:cNvSpPr>
          <p:nvPr/>
        </p:nvSpPr>
        <p:spPr>
          <a:xfrm>
            <a:off x="8418715" y="5996179"/>
            <a:ext cx="2864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b="1" dirty="0">
                <a:solidFill>
                  <a:schemeClr val="tx1"/>
                </a:solidFill>
              </a:rPr>
              <a:t>All rights reserved | Swiss Cyber Institute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38" name="Rectángulo 6">
            <a:extLst>
              <a:ext uri="{FF2B5EF4-FFF2-40B4-BE49-F238E27FC236}">
                <a16:creationId xmlns:a16="http://schemas.microsoft.com/office/drawing/2014/main" id="{44A3B8FB-C04A-9FDF-ACE5-8F058F4F99F0}"/>
              </a:ext>
            </a:extLst>
          </p:cNvPr>
          <p:cNvSpPr/>
          <p:nvPr/>
        </p:nvSpPr>
        <p:spPr>
          <a:xfrm>
            <a:off x="11341083" y="6037401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Marcador de número de diapositiva 5">
            <a:extLst>
              <a:ext uri="{FF2B5EF4-FFF2-40B4-BE49-F238E27FC236}">
                <a16:creationId xmlns:a16="http://schemas.microsoft.com/office/drawing/2014/main" id="{BF40F96E-56C6-4A6E-B31E-5C9EB0E7B7FA}"/>
              </a:ext>
            </a:extLst>
          </p:cNvPr>
          <p:cNvSpPr txBox="1">
            <a:spLocks/>
          </p:cNvSpPr>
          <p:nvPr/>
        </p:nvSpPr>
        <p:spPr>
          <a:xfrm>
            <a:off x="11302452" y="5996179"/>
            <a:ext cx="359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71CFA8E-D908-4050-B978-2C3308A020A0}" type="slidenum">
              <a:rPr lang="en-GB" sz="900" smtClean="0"/>
              <a:pPr algn="ctr"/>
              <a:t>14</a:t>
            </a:fld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786663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281CD-1E42-FFE9-A411-B3FA79D5A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large building with a curved road and trees covered in snow&#10;&#10;Description automatically generated">
            <a:extLst>
              <a:ext uri="{FF2B5EF4-FFF2-40B4-BE49-F238E27FC236}">
                <a16:creationId xmlns:a16="http://schemas.microsoft.com/office/drawing/2014/main" id="{39243AC0-2E0F-F461-F95D-DBCF25DA5B0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7" r="8837"/>
          <a:stretch>
            <a:fillRect/>
          </a:stretch>
        </p:blipFill>
        <p:spPr>
          <a:xfrm>
            <a:off x="6299202" y="2390886"/>
            <a:ext cx="4854575" cy="2949575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B6B1376-465B-5B39-5807-949661E43174}"/>
              </a:ext>
            </a:extLst>
          </p:cNvPr>
          <p:cNvSpPr txBox="1">
            <a:spLocks/>
          </p:cNvSpPr>
          <p:nvPr/>
        </p:nvSpPr>
        <p:spPr>
          <a:xfrm>
            <a:off x="1123950" y="2462213"/>
            <a:ext cx="4768850" cy="2806922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Nemo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enim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ipsam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quia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voluptas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sit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aspernatur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aut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odit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aut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fugit,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sed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quia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consequuntur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magni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dolores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eos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qui ratione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sequi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nesciunt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BA9C998-DF24-C3DB-B7A9-0C2E50E37D0D}"/>
              </a:ext>
            </a:extLst>
          </p:cNvPr>
          <p:cNvSpPr txBox="1">
            <a:spLocks/>
          </p:cNvSpPr>
          <p:nvPr/>
        </p:nvSpPr>
        <p:spPr>
          <a:xfrm>
            <a:off x="883444" y="1588865"/>
            <a:ext cx="889555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2126"/>
              </a:buClr>
              <a:buFont typeface="Wingdings" panose="05000000000000000000" pitchFamily="2" charset="2"/>
              <a:buNone/>
              <a:defRPr sz="3200" kern="1200">
                <a:solidFill>
                  <a:schemeClr val="tx1"/>
                </a:solidFill>
                <a:latin typeface="League Spartan" panose="000008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–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524000" indent="-1524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·"/>
              <a:defRPr sz="3200" i="1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Click to edit the Slide Title</a:t>
            </a:r>
          </a:p>
        </p:txBody>
      </p:sp>
      <p:sp>
        <p:nvSpPr>
          <p:cNvPr id="14" name="Rectángulo 6">
            <a:extLst>
              <a:ext uri="{FF2B5EF4-FFF2-40B4-BE49-F238E27FC236}">
                <a16:creationId xmlns:a16="http://schemas.microsoft.com/office/drawing/2014/main" id="{E699770B-A1CF-FBEE-AC8F-3E283570E111}"/>
              </a:ext>
            </a:extLst>
          </p:cNvPr>
          <p:cNvSpPr/>
          <p:nvPr/>
        </p:nvSpPr>
        <p:spPr>
          <a:xfrm>
            <a:off x="11490635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0138FF33-60F8-F660-80EF-8A7FC6538E8C}"/>
              </a:ext>
            </a:extLst>
          </p:cNvPr>
          <p:cNvSpPr txBox="1">
            <a:spLocks/>
          </p:cNvSpPr>
          <p:nvPr/>
        </p:nvSpPr>
        <p:spPr>
          <a:xfrm>
            <a:off x="11490634" y="6282462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1CFA8E-D908-4050-B978-2C3308A020A0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16" name="Marcador de pie de página 4">
            <a:extLst>
              <a:ext uri="{FF2B5EF4-FFF2-40B4-BE49-F238E27FC236}">
                <a16:creationId xmlns:a16="http://schemas.microsoft.com/office/drawing/2014/main" id="{FB65972A-5819-3EBB-4FF9-A7ABE79841F7}"/>
              </a:ext>
            </a:extLst>
          </p:cNvPr>
          <p:cNvSpPr txBox="1">
            <a:spLocks/>
          </p:cNvSpPr>
          <p:nvPr/>
        </p:nvSpPr>
        <p:spPr>
          <a:xfrm>
            <a:off x="8568267" y="6282462"/>
            <a:ext cx="2864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b="1" dirty="0">
                <a:solidFill>
                  <a:schemeClr val="tx1"/>
                </a:solidFill>
              </a:rPr>
              <a:t>All rights reserved | Swiss Cyber Institute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7" name="Rectángulo 6">
            <a:extLst>
              <a:ext uri="{FF2B5EF4-FFF2-40B4-BE49-F238E27FC236}">
                <a16:creationId xmlns:a16="http://schemas.microsoft.com/office/drawing/2014/main" id="{F4297284-67E4-09AE-6763-E53004E70384}"/>
              </a:ext>
            </a:extLst>
          </p:cNvPr>
          <p:cNvSpPr/>
          <p:nvPr/>
        </p:nvSpPr>
        <p:spPr>
          <a:xfrm>
            <a:off x="11490635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Marcador de número de diapositiva 5">
            <a:extLst>
              <a:ext uri="{FF2B5EF4-FFF2-40B4-BE49-F238E27FC236}">
                <a16:creationId xmlns:a16="http://schemas.microsoft.com/office/drawing/2014/main" id="{2EDE9044-068D-AD35-EE6D-17E5EE21EAE6}"/>
              </a:ext>
            </a:extLst>
          </p:cNvPr>
          <p:cNvSpPr txBox="1">
            <a:spLocks/>
          </p:cNvSpPr>
          <p:nvPr/>
        </p:nvSpPr>
        <p:spPr>
          <a:xfrm>
            <a:off x="11452004" y="6282462"/>
            <a:ext cx="359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71CFA8E-D908-4050-B978-2C3308A020A0}" type="slidenum">
              <a:rPr lang="en-GB" sz="900" smtClean="0"/>
              <a:pPr algn="ctr"/>
              <a:t>15</a:t>
            </a:fld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420069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BC4C5A9-6AC1-F46E-6FA8-1127D3D191A0}"/>
              </a:ext>
            </a:extLst>
          </p:cNvPr>
          <p:cNvSpPr txBox="1">
            <a:spLocks/>
          </p:cNvSpPr>
          <p:nvPr/>
        </p:nvSpPr>
        <p:spPr>
          <a:xfrm>
            <a:off x="6561368" y="2462213"/>
            <a:ext cx="4551132" cy="2806922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Nemo enim ipsam voluptatem quia voluptas sit aspernatur aut odit aut fugit, sed quia consequuntur magni dolores eos qui ratione voluptatem sequi nesciunt. </a:t>
            </a:r>
            <a:endParaRPr lang="en-GB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DF35C06-DCD4-DA4B-41BA-8FB517A23C7D}"/>
              </a:ext>
            </a:extLst>
          </p:cNvPr>
          <p:cNvSpPr txBox="1">
            <a:spLocks/>
          </p:cNvSpPr>
          <p:nvPr/>
        </p:nvSpPr>
        <p:spPr>
          <a:xfrm>
            <a:off x="1123950" y="2462213"/>
            <a:ext cx="4768850" cy="2806922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Nemo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enim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ipsam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quia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voluptas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sit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aspernatur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aut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odit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aut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fugit,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sed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quia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consequuntur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magni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dolores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eos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qui ratione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sequi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GB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nesciunt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288907FB-1354-2243-897B-76ACA560FFE9}"/>
              </a:ext>
            </a:extLst>
          </p:cNvPr>
          <p:cNvSpPr txBox="1">
            <a:spLocks/>
          </p:cNvSpPr>
          <p:nvPr/>
        </p:nvSpPr>
        <p:spPr>
          <a:xfrm>
            <a:off x="883444" y="1588865"/>
            <a:ext cx="889555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2126"/>
              </a:buClr>
              <a:buFont typeface="Wingdings" panose="05000000000000000000" pitchFamily="2" charset="2"/>
              <a:buNone/>
              <a:defRPr sz="3200" kern="1200">
                <a:solidFill>
                  <a:schemeClr val="tx1"/>
                </a:solidFill>
                <a:latin typeface="League Spartan" panose="000008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–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524000" indent="-1524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·"/>
              <a:defRPr sz="3200" i="1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Click to edit the Slide Title</a:t>
            </a:r>
          </a:p>
        </p:txBody>
      </p:sp>
      <p:sp>
        <p:nvSpPr>
          <p:cNvPr id="2" name="Rectángulo 6">
            <a:extLst>
              <a:ext uri="{FF2B5EF4-FFF2-40B4-BE49-F238E27FC236}">
                <a16:creationId xmlns:a16="http://schemas.microsoft.com/office/drawing/2014/main" id="{782BBBDB-E9A5-74B0-9EB2-29999F6A2344}"/>
              </a:ext>
            </a:extLst>
          </p:cNvPr>
          <p:cNvSpPr/>
          <p:nvPr/>
        </p:nvSpPr>
        <p:spPr>
          <a:xfrm>
            <a:off x="11341083" y="6037401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A71A1709-F2A2-A23A-063C-68EFE43E276B}"/>
              </a:ext>
            </a:extLst>
          </p:cNvPr>
          <p:cNvSpPr txBox="1">
            <a:spLocks/>
          </p:cNvSpPr>
          <p:nvPr/>
        </p:nvSpPr>
        <p:spPr>
          <a:xfrm>
            <a:off x="11341082" y="5996179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1CFA8E-D908-4050-B978-2C3308A020A0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691B5E9E-AA16-B3E0-D82B-BA994DB608D5}"/>
              </a:ext>
            </a:extLst>
          </p:cNvPr>
          <p:cNvSpPr txBox="1">
            <a:spLocks/>
          </p:cNvSpPr>
          <p:nvPr/>
        </p:nvSpPr>
        <p:spPr>
          <a:xfrm>
            <a:off x="8418715" y="5996179"/>
            <a:ext cx="2864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b="1" dirty="0">
                <a:solidFill>
                  <a:schemeClr val="tx1"/>
                </a:solidFill>
              </a:rPr>
              <a:t>All rights reserved | Swiss Cyber Institute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5" name="Rectángulo 6">
            <a:extLst>
              <a:ext uri="{FF2B5EF4-FFF2-40B4-BE49-F238E27FC236}">
                <a16:creationId xmlns:a16="http://schemas.microsoft.com/office/drawing/2014/main" id="{821242A9-621D-CE6A-84EC-79079DBE68F8}"/>
              </a:ext>
            </a:extLst>
          </p:cNvPr>
          <p:cNvSpPr/>
          <p:nvPr/>
        </p:nvSpPr>
        <p:spPr>
          <a:xfrm>
            <a:off x="11341083" y="6037401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875B57-4546-F97F-5446-13EC23449907}"/>
              </a:ext>
            </a:extLst>
          </p:cNvPr>
          <p:cNvSpPr txBox="1">
            <a:spLocks/>
          </p:cNvSpPr>
          <p:nvPr/>
        </p:nvSpPr>
        <p:spPr>
          <a:xfrm>
            <a:off x="11302452" y="5996179"/>
            <a:ext cx="359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71CFA8E-D908-4050-B978-2C3308A020A0}" type="slidenum">
              <a:rPr lang="en-GB" sz="900" smtClean="0"/>
              <a:pPr algn="ctr"/>
              <a:t>16</a:t>
            </a:fld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747012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C9FF3496-789B-4334-AADB-04AB0E5B9F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1520572"/>
              </p:ext>
            </p:extLst>
          </p:nvPr>
        </p:nvGraphicFramePr>
        <p:xfrm>
          <a:off x="1062782" y="2267348"/>
          <a:ext cx="6243409" cy="2199272"/>
        </p:xfrm>
        <a:graphic>
          <a:graphicData uri="http://schemas.openxmlformats.org/drawingml/2006/table">
            <a:tbl>
              <a:tblPr firstRow="1" firstCol="1" lastRow="1" bandRow="1">
                <a:tableStyleId>{9D7B26C5-4107-4FEC-AEDC-1716B250A1EF}</a:tableStyleId>
              </a:tblPr>
              <a:tblGrid>
                <a:gridCol w="1565677">
                  <a:extLst>
                    <a:ext uri="{9D8B030D-6E8A-4147-A177-3AD203B41FA5}">
                      <a16:colId xmlns:a16="http://schemas.microsoft.com/office/drawing/2014/main" val="1269366838"/>
                    </a:ext>
                  </a:extLst>
                </a:gridCol>
                <a:gridCol w="1527905">
                  <a:extLst>
                    <a:ext uri="{9D8B030D-6E8A-4147-A177-3AD203B41FA5}">
                      <a16:colId xmlns:a16="http://schemas.microsoft.com/office/drawing/2014/main" val="2863548256"/>
                    </a:ext>
                  </a:extLst>
                </a:gridCol>
                <a:gridCol w="1620981">
                  <a:extLst>
                    <a:ext uri="{9D8B030D-6E8A-4147-A177-3AD203B41FA5}">
                      <a16:colId xmlns:a16="http://schemas.microsoft.com/office/drawing/2014/main" val="1270807168"/>
                    </a:ext>
                  </a:extLst>
                </a:gridCol>
                <a:gridCol w="1528846">
                  <a:extLst>
                    <a:ext uri="{9D8B030D-6E8A-4147-A177-3AD203B41FA5}">
                      <a16:colId xmlns:a16="http://schemas.microsoft.com/office/drawing/2014/main" val="1265819246"/>
                    </a:ext>
                  </a:extLst>
                </a:gridCol>
              </a:tblGrid>
              <a:tr h="342340"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C00000"/>
                        </a:solidFill>
                        <a:latin typeface="Open Sans Light" panose="020B0606030504020204" pitchFamily="34" charset="0"/>
                        <a:ea typeface="Open Sans Light" panose="020B0606030504020204" pitchFamily="34" charset="0"/>
                        <a:cs typeface="Open Sans Light" panose="020B0606030504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400" dirty="0">
                          <a:solidFill>
                            <a:schemeClr val="bg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2022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21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400" dirty="0">
                          <a:solidFill>
                            <a:schemeClr val="bg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2023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212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400" dirty="0">
                          <a:solidFill>
                            <a:schemeClr val="bg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2024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21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783628"/>
                  </a:ext>
                </a:extLst>
              </a:tr>
              <a:tr h="3423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Add text here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40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10’000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40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11’000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40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12’000</a:t>
                      </a: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447731"/>
                  </a:ext>
                </a:extLst>
              </a:tr>
              <a:tr h="378648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Add text here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40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40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40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800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4125780"/>
                  </a:ext>
                </a:extLst>
              </a:tr>
              <a:tr h="378648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Add text here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40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1’000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40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2’000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40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3’000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2502"/>
                  </a:ext>
                </a:extLst>
              </a:tr>
              <a:tr h="378648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Add text here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40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3’333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40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4’444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40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5’555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454565"/>
                  </a:ext>
                </a:extLst>
              </a:tr>
              <a:tr h="378648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CC2126"/>
                          </a:solidFill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Add text here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400" b="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15’133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400" b="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18’144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GB" sz="1400" b="0" dirty="0"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21’355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5544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DF635375-93D8-4FB2-9508-73EC9F360BF5}"/>
                  </a:ext>
                </a:extLst>
              </p14:cNvPr>
              <p14:cNvContentPartPr/>
              <p14:nvPr/>
            </p14:nvContentPartPr>
            <p14:xfrm>
              <a:off x="10284124" y="3971973"/>
              <a:ext cx="360" cy="3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DF635375-93D8-4FB2-9508-73EC9F360B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75484" y="39633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20208A80-FF5D-4919-9DB5-635F347D804B}"/>
                  </a:ext>
                </a:extLst>
              </p14:cNvPr>
              <p14:cNvContentPartPr/>
              <p14:nvPr/>
            </p14:nvContentPartPr>
            <p14:xfrm>
              <a:off x="2231284" y="3371853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20208A80-FF5D-4919-9DB5-635F347D80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2644" y="33632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C5D49664-2C62-4C0B-A731-25EB21101858}"/>
                  </a:ext>
                </a:extLst>
              </p14:cNvPr>
              <p14:cNvContentPartPr/>
              <p14:nvPr/>
            </p14:nvContentPartPr>
            <p14:xfrm>
              <a:off x="2507044" y="3087093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C5D49664-2C62-4C0B-A731-25EB211018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8044" y="307845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uadroTexto 13">
            <a:extLst>
              <a:ext uri="{FF2B5EF4-FFF2-40B4-BE49-F238E27FC236}">
                <a16:creationId xmlns:a16="http://schemas.microsoft.com/office/drawing/2014/main" id="{28E2BD2B-05C0-4286-BAFF-D973D0A3451F}"/>
              </a:ext>
            </a:extLst>
          </p:cNvPr>
          <p:cNvSpPr txBox="1"/>
          <p:nvPr/>
        </p:nvSpPr>
        <p:spPr>
          <a:xfrm>
            <a:off x="1062784" y="4975651"/>
            <a:ext cx="51468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Explanation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or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footnote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for</a:t>
            </a:r>
            <a:r>
              <a:rPr lang="es-AR" sz="1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</a:t>
            </a:r>
            <a:r>
              <a:rPr lang="es-AR" sz="1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table. 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Sed ut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perspiciatis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unde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omnis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iste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natus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error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sit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voluptatem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accusantium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doloremque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laudantium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totam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rem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aperiam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eaque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ipsa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quae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ab illo inventore veritatis et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quasi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architecto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beatae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vitae dicta sunt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explicabo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.</a:t>
            </a:r>
            <a:endParaRPr lang="es-AR" sz="14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81FC151-DDD0-1570-6F3E-01E8DD06F135}"/>
              </a:ext>
            </a:extLst>
          </p:cNvPr>
          <p:cNvSpPr txBox="1">
            <a:spLocks/>
          </p:cNvSpPr>
          <p:nvPr/>
        </p:nvSpPr>
        <p:spPr>
          <a:xfrm>
            <a:off x="883444" y="1227244"/>
            <a:ext cx="889555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2126"/>
              </a:buClr>
              <a:buFont typeface="Wingdings" panose="05000000000000000000" pitchFamily="2" charset="2"/>
              <a:buNone/>
              <a:defRPr sz="3200" kern="1200">
                <a:solidFill>
                  <a:schemeClr val="tx1"/>
                </a:solidFill>
                <a:latin typeface="League Spartan" panose="000008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–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524000" indent="-1524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·"/>
              <a:defRPr sz="3200" i="1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Click to edit the Slide Title</a:t>
            </a:r>
          </a:p>
        </p:txBody>
      </p:sp>
      <p:pic>
        <p:nvPicPr>
          <p:cNvPr id="22" name="Gráfico 38" descr="Tabla de decisiones contorno">
            <a:extLst>
              <a:ext uri="{FF2B5EF4-FFF2-40B4-BE49-F238E27FC236}">
                <a16:creationId xmlns:a16="http://schemas.microsoft.com/office/drawing/2014/main" id="{EAAAB557-4303-3FF4-3200-A2800AD8F7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25044" y="2017771"/>
            <a:ext cx="2822458" cy="2822458"/>
          </a:xfrm>
          <a:prstGeom prst="rect">
            <a:avLst/>
          </a:prstGeom>
        </p:spPr>
      </p:pic>
      <p:sp>
        <p:nvSpPr>
          <p:cNvPr id="8" name="Rectángulo 6">
            <a:extLst>
              <a:ext uri="{FF2B5EF4-FFF2-40B4-BE49-F238E27FC236}">
                <a16:creationId xmlns:a16="http://schemas.microsoft.com/office/drawing/2014/main" id="{BF1E1038-1344-EEBD-636D-8214404931A5}"/>
              </a:ext>
            </a:extLst>
          </p:cNvPr>
          <p:cNvSpPr/>
          <p:nvPr/>
        </p:nvSpPr>
        <p:spPr>
          <a:xfrm>
            <a:off x="11490635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DAEDFDDC-24A7-FD52-F41C-2895916C889B}"/>
              </a:ext>
            </a:extLst>
          </p:cNvPr>
          <p:cNvSpPr txBox="1">
            <a:spLocks/>
          </p:cNvSpPr>
          <p:nvPr/>
        </p:nvSpPr>
        <p:spPr>
          <a:xfrm>
            <a:off x="11490634" y="6282462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1CFA8E-D908-4050-B978-2C3308A020A0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13" name="Marcador de pie de página 4">
            <a:extLst>
              <a:ext uri="{FF2B5EF4-FFF2-40B4-BE49-F238E27FC236}">
                <a16:creationId xmlns:a16="http://schemas.microsoft.com/office/drawing/2014/main" id="{5BC63E97-ECF3-FE83-7B12-023358A099A2}"/>
              </a:ext>
            </a:extLst>
          </p:cNvPr>
          <p:cNvSpPr txBox="1">
            <a:spLocks/>
          </p:cNvSpPr>
          <p:nvPr/>
        </p:nvSpPr>
        <p:spPr>
          <a:xfrm>
            <a:off x="8568267" y="6282462"/>
            <a:ext cx="2864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b="1" dirty="0">
                <a:solidFill>
                  <a:schemeClr val="tx1"/>
                </a:solidFill>
              </a:rPr>
              <a:t>All rights reserved | Swiss Cyber Institute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9" name="Rectángulo 6">
            <a:extLst>
              <a:ext uri="{FF2B5EF4-FFF2-40B4-BE49-F238E27FC236}">
                <a16:creationId xmlns:a16="http://schemas.microsoft.com/office/drawing/2014/main" id="{C7ADCBDE-48F7-D4E4-519E-6C32963913FE}"/>
              </a:ext>
            </a:extLst>
          </p:cNvPr>
          <p:cNvSpPr/>
          <p:nvPr/>
        </p:nvSpPr>
        <p:spPr>
          <a:xfrm>
            <a:off x="11490635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C4740311-0604-303C-89C8-588288C55208}"/>
              </a:ext>
            </a:extLst>
          </p:cNvPr>
          <p:cNvSpPr txBox="1">
            <a:spLocks/>
          </p:cNvSpPr>
          <p:nvPr/>
        </p:nvSpPr>
        <p:spPr>
          <a:xfrm>
            <a:off x="11452004" y="6282462"/>
            <a:ext cx="359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71CFA8E-D908-4050-B978-2C3308A020A0}" type="slidenum">
              <a:rPr lang="en-GB" sz="900" smtClean="0"/>
              <a:pPr algn="ctr"/>
              <a:t>17</a:t>
            </a:fld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546585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DF635375-93D8-4FB2-9508-73EC9F360BF5}"/>
                  </a:ext>
                </a:extLst>
              </p14:cNvPr>
              <p14:cNvContentPartPr/>
              <p14:nvPr/>
            </p14:nvContentPartPr>
            <p14:xfrm>
              <a:off x="10284124" y="3971973"/>
              <a:ext cx="360" cy="3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DF635375-93D8-4FB2-9508-73EC9F360B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75124" y="39629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20208A80-FF5D-4919-9DB5-635F347D804B}"/>
                  </a:ext>
                </a:extLst>
              </p14:cNvPr>
              <p14:cNvContentPartPr/>
              <p14:nvPr/>
            </p14:nvContentPartPr>
            <p14:xfrm>
              <a:off x="2231284" y="3371853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20208A80-FF5D-4919-9DB5-635F347D80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2284" y="336285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C5D49664-2C62-4C0B-A731-25EB21101858}"/>
                  </a:ext>
                </a:extLst>
              </p14:cNvPr>
              <p14:cNvContentPartPr/>
              <p14:nvPr/>
            </p14:nvContentPartPr>
            <p14:xfrm>
              <a:off x="2507044" y="3087093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C5D49664-2C62-4C0B-A731-25EB211018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8044" y="3078093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2" name="Content Placeholder 10">
            <a:extLst>
              <a:ext uri="{FF2B5EF4-FFF2-40B4-BE49-F238E27FC236}">
                <a16:creationId xmlns:a16="http://schemas.microsoft.com/office/drawing/2014/main" id="{2A9243DA-D365-49C8-A828-47DBB84F5C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4205316"/>
              </p:ext>
            </p:extLst>
          </p:nvPr>
        </p:nvGraphicFramePr>
        <p:xfrm>
          <a:off x="1606841" y="2052196"/>
          <a:ext cx="5222313" cy="4049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CC9B67C-BE37-DE01-A631-5CB6AE99D48C}"/>
              </a:ext>
            </a:extLst>
          </p:cNvPr>
          <p:cNvSpPr txBox="1">
            <a:spLocks/>
          </p:cNvSpPr>
          <p:nvPr/>
        </p:nvSpPr>
        <p:spPr>
          <a:xfrm>
            <a:off x="883444" y="1227244"/>
            <a:ext cx="889555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2126"/>
              </a:buClr>
              <a:buFont typeface="Wingdings" panose="05000000000000000000" pitchFamily="2" charset="2"/>
              <a:buNone/>
              <a:defRPr sz="3200" kern="1200">
                <a:solidFill>
                  <a:schemeClr val="tx1"/>
                </a:solidFill>
                <a:latin typeface="League Spartan" panose="000008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–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524000" indent="-1524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·"/>
              <a:defRPr sz="3200" i="1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Click to edit the Slide Title</a:t>
            </a:r>
          </a:p>
        </p:txBody>
      </p:sp>
      <p:sp>
        <p:nvSpPr>
          <p:cNvPr id="7" name="CuadroTexto 13">
            <a:extLst>
              <a:ext uri="{FF2B5EF4-FFF2-40B4-BE49-F238E27FC236}">
                <a16:creationId xmlns:a16="http://schemas.microsoft.com/office/drawing/2014/main" id="{209DCB84-8611-A63C-22C3-B33ABDC753B6}"/>
              </a:ext>
            </a:extLst>
          </p:cNvPr>
          <p:cNvSpPr txBox="1"/>
          <p:nvPr/>
        </p:nvSpPr>
        <p:spPr>
          <a:xfrm>
            <a:off x="6434446" y="2679311"/>
            <a:ext cx="38496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Explanation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or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footnote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for</a:t>
            </a:r>
            <a:r>
              <a:rPr lang="es-A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</a:t>
            </a:r>
            <a:r>
              <a:rPr lang="es-A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table. 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Sed ut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perspiciatis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unde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omnis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iste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natus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error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sit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voluptatem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accusantium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doloremque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laudantium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totam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rem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aperiam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eaque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ipsa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quae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ab illo inventore veritatis et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quasi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architecto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beatae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vitae dicta sunt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explicabo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.</a:t>
            </a:r>
            <a:endParaRPr lang="es-AR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2" name="Rectángulo 6">
            <a:extLst>
              <a:ext uri="{FF2B5EF4-FFF2-40B4-BE49-F238E27FC236}">
                <a16:creationId xmlns:a16="http://schemas.microsoft.com/office/drawing/2014/main" id="{F37045DE-55EB-63C5-91A3-518D6FB1D53D}"/>
              </a:ext>
            </a:extLst>
          </p:cNvPr>
          <p:cNvSpPr/>
          <p:nvPr/>
        </p:nvSpPr>
        <p:spPr>
          <a:xfrm>
            <a:off x="11490635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F61033EC-4FB5-01C6-8E5B-09FEFF6660F6}"/>
              </a:ext>
            </a:extLst>
          </p:cNvPr>
          <p:cNvSpPr txBox="1">
            <a:spLocks/>
          </p:cNvSpPr>
          <p:nvPr/>
        </p:nvSpPr>
        <p:spPr>
          <a:xfrm>
            <a:off x="11490634" y="6282462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1CFA8E-D908-4050-B978-2C3308A020A0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EA72D1C8-333D-E98D-E4E1-3F7B590F9EF2}"/>
              </a:ext>
            </a:extLst>
          </p:cNvPr>
          <p:cNvSpPr txBox="1">
            <a:spLocks/>
          </p:cNvSpPr>
          <p:nvPr/>
        </p:nvSpPr>
        <p:spPr>
          <a:xfrm>
            <a:off x="8568267" y="6282462"/>
            <a:ext cx="2864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b="1" dirty="0">
                <a:solidFill>
                  <a:schemeClr val="tx1"/>
                </a:solidFill>
              </a:rPr>
              <a:t>All rights reserved | Swiss Cyber Institute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6" name="Rectángulo 6">
            <a:extLst>
              <a:ext uri="{FF2B5EF4-FFF2-40B4-BE49-F238E27FC236}">
                <a16:creationId xmlns:a16="http://schemas.microsoft.com/office/drawing/2014/main" id="{A5F9D73F-6616-BCE8-3A41-83D8F29D37E0}"/>
              </a:ext>
            </a:extLst>
          </p:cNvPr>
          <p:cNvSpPr/>
          <p:nvPr/>
        </p:nvSpPr>
        <p:spPr>
          <a:xfrm>
            <a:off x="11490635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Marcador de número de diapositiva 5">
            <a:extLst>
              <a:ext uri="{FF2B5EF4-FFF2-40B4-BE49-F238E27FC236}">
                <a16:creationId xmlns:a16="http://schemas.microsoft.com/office/drawing/2014/main" id="{9951746B-9168-321F-28A3-A0CE917C6F8A}"/>
              </a:ext>
            </a:extLst>
          </p:cNvPr>
          <p:cNvSpPr txBox="1">
            <a:spLocks/>
          </p:cNvSpPr>
          <p:nvPr/>
        </p:nvSpPr>
        <p:spPr>
          <a:xfrm>
            <a:off x="11452004" y="6282462"/>
            <a:ext cx="359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71CFA8E-D908-4050-B978-2C3308A020A0}" type="slidenum">
              <a:rPr lang="en-GB" sz="900" smtClean="0"/>
              <a:pPr algn="ctr"/>
              <a:t>18</a:t>
            </a:fld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48364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D71E7-19AD-1347-46B8-47AB35D5B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3823B515-9A01-ADA6-319A-3ED95613C296}"/>
                  </a:ext>
                </a:extLst>
              </p14:cNvPr>
              <p14:cNvContentPartPr/>
              <p14:nvPr/>
            </p14:nvContentPartPr>
            <p14:xfrm>
              <a:off x="10472151" y="4415307"/>
              <a:ext cx="360" cy="3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3823B515-9A01-ADA6-319A-3ED95613C2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63151" y="440630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1A0A3F16-8A01-AE87-21A8-277604C2FAED}"/>
                  </a:ext>
                </a:extLst>
              </p14:cNvPr>
              <p14:cNvContentPartPr/>
              <p14:nvPr/>
            </p14:nvContentPartPr>
            <p14:xfrm>
              <a:off x="2231284" y="3371853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1A0A3F16-8A01-AE87-21A8-277604C2FA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2284" y="336285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D90A8012-253B-19FF-971A-F60BDAC1C264}"/>
                  </a:ext>
                </a:extLst>
              </p14:cNvPr>
              <p14:cNvContentPartPr/>
              <p14:nvPr/>
            </p14:nvContentPartPr>
            <p14:xfrm>
              <a:off x="2507044" y="3087093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D90A8012-253B-19FF-971A-F60BDAC1C2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8044" y="3078093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3" name="Content Placeholder 13">
            <a:extLst>
              <a:ext uri="{FF2B5EF4-FFF2-40B4-BE49-F238E27FC236}">
                <a16:creationId xmlns:a16="http://schemas.microsoft.com/office/drawing/2014/main" id="{3B9C6E36-745D-7DEE-2DA5-81728D2273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3866754"/>
              </p:ext>
            </p:extLst>
          </p:nvPr>
        </p:nvGraphicFramePr>
        <p:xfrm>
          <a:off x="1125365" y="2061059"/>
          <a:ext cx="4970635" cy="42214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DDE0D2-958E-BE61-8ACD-E559F175E688}"/>
              </a:ext>
            </a:extLst>
          </p:cNvPr>
          <p:cNvSpPr txBox="1">
            <a:spLocks/>
          </p:cNvSpPr>
          <p:nvPr/>
        </p:nvSpPr>
        <p:spPr>
          <a:xfrm>
            <a:off x="883444" y="1227244"/>
            <a:ext cx="889555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2126"/>
              </a:buClr>
              <a:buFont typeface="Wingdings" panose="05000000000000000000" pitchFamily="2" charset="2"/>
              <a:buNone/>
              <a:defRPr sz="3200" kern="1200">
                <a:solidFill>
                  <a:schemeClr val="tx1"/>
                </a:solidFill>
                <a:latin typeface="League Spartan" panose="000008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–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524000" indent="-1524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·"/>
              <a:defRPr sz="3200" i="1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Click to edit the Slide Title</a:t>
            </a:r>
            <a:endParaRPr lang="en-GB" dirty="0"/>
          </a:p>
        </p:txBody>
      </p:sp>
      <p:sp>
        <p:nvSpPr>
          <p:cNvPr id="5" name="CuadroTexto 13">
            <a:extLst>
              <a:ext uri="{FF2B5EF4-FFF2-40B4-BE49-F238E27FC236}">
                <a16:creationId xmlns:a16="http://schemas.microsoft.com/office/drawing/2014/main" id="{F26A118B-4112-3D7A-5B6D-3227EDC9F652}"/>
              </a:ext>
            </a:extLst>
          </p:cNvPr>
          <p:cNvSpPr txBox="1"/>
          <p:nvPr/>
        </p:nvSpPr>
        <p:spPr>
          <a:xfrm>
            <a:off x="6708140" y="3599431"/>
            <a:ext cx="45465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Explanation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or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footnote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for</a:t>
            </a:r>
            <a:r>
              <a:rPr lang="es-A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</a:t>
            </a:r>
            <a:r>
              <a:rPr lang="es-A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table. 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Sed ut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perspiciatis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unde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omnis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iste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natus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error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sit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voluptatem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accusantium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doloremque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laudantium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totam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rem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aperiam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eaque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ipsa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quae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ab illo inventore veritatis et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quasi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architecto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beatae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vitae dicta sunt </a:t>
            </a:r>
            <a:r>
              <a:rPr lang="es-AR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explicabo</a:t>
            </a:r>
            <a:r>
              <a:rPr lang="es-AR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.</a:t>
            </a:r>
            <a:endParaRPr lang="es-AR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ADC1A9-5FEE-92CD-DB5A-802D7F85DC20}"/>
              </a:ext>
            </a:extLst>
          </p:cNvPr>
          <p:cNvSpPr/>
          <p:nvPr/>
        </p:nvSpPr>
        <p:spPr>
          <a:xfrm>
            <a:off x="6757826" y="2945465"/>
            <a:ext cx="1280792" cy="443187"/>
          </a:xfrm>
          <a:prstGeom prst="roundRect">
            <a:avLst>
              <a:gd name="adj" fmla="val 50000"/>
            </a:avLst>
          </a:prstGeom>
          <a:solidFill>
            <a:srgbClr val="EEB3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VALUE 1</a:t>
            </a:r>
            <a:endParaRPr lang="en-GB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CFEECF-A581-ECB0-13C7-05232D90DED1}"/>
              </a:ext>
            </a:extLst>
          </p:cNvPr>
          <p:cNvSpPr/>
          <p:nvPr/>
        </p:nvSpPr>
        <p:spPr>
          <a:xfrm>
            <a:off x="8222962" y="2945465"/>
            <a:ext cx="1280792" cy="443187"/>
          </a:xfrm>
          <a:prstGeom prst="roundRect">
            <a:avLst>
              <a:gd name="adj" fmla="val 50000"/>
            </a:avLst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VALUE 2</a:t>
            </a:r>
            <a:endParaRPr lang="en-GB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406F94-4236-4827-660E-952F295EC617}"/>
              </a:ext>
            </a:extLst>
          </p:cNvPr>
          <p:cNvSpPr/>
          <p:nvPr/>
        </p:nvSpPr>
        <p:spPr>
          <a:xfrm>
            <a:off x="9688098" y="2945465"/>
            <a:ext cx="1280792" cy="443187"/>
          </a:xfrm>
          <a:prstGeom prst="roundRect">
            <a:avLst>
              <a:gd name="adj" fmla="val 50000"/>
            </a:avLst>
          </a:prstGeom>
          <a:solidFill>
            <a:srgbClr val="3030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VALUE 3</a:t>
            </a:r>
            <a:endParaRPr lang="en-GB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Rectángulo 6">
            <a:extLst>
              <a:ext uri="{FF2B5EF4-FFF2-40B4-BE49-F238E27FC236}">
                <a16:creationId xmlns:a16="http://schemas.microsoft.com/office/drawing/2014/main" id="{BD3BD269-B2DA-5B81-9586-DDE26B02D9C1}"/>
              </a:ext>
            </a:extLst>
          </p:cNvPr>
          <p:cNvSpPr/>
          <p:nvPr/>
        </p:nvSpPr>
        <p:spPr>
          <a:xfrm>
            <a:off x="11490635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DED50E19-36FF-4099-B199-C786B51997F5}"/>
              </a:ext>
            </a:extLst>
          </p:cNvPr>
          <p:cNvSpPr txBox="1">
            <a:spLocks/>
          </p:cNvSpPr>
          <p:nvPr/>
        </p:nvSpPr>
        <p:spPr>
          <a:xfrm>
            <a:off x="11490634" y="6282462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1CFA8E-D908-4050-B978-2C3308A020A0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EF3F123B-6603-25F5-EBE2-9CDBD62006F4}"/>
              </a:ext>
            </a:extLst>
          </p:cNvPr>
          <p:cNvSpPr txBox="1">
            <a:spLocks/>
          </p:cNvSpPr>
          <p:nvPr/>
        </p:nvSpPr>
        <p:spPr>
          <a:xfrm>
            <a:off x="8568267" y="6282462"/>
            <a:ext cx="2864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b="1" dirty="0">
                <a:solidFill>
                  <a:schemeClr val="tx1"/>
                </a:solidFill>
              </a:rPr>
              <a:t>All rights reserved | Swiss Cyber Institute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2" name="Rectángulo 6">
            <a:extLst>
              <a:ext uri="{FF2B5EF4-FFF2-40B4-BE49-F238E27FC236}">
                <a16:creationId xmlns:a16="http://schemas.microsoft.com/office/drawing/2014/main" id="{777A9C3D-946E-0C28-C45B-AE2149A6FD60}"/>
              </a:ext>
            </a:extLst>
          </p:cNvPr>
          <p:cNvSpPr/>
          <p:nvPr/>
        </p:nvSpPr>
        <p:spPr>
          <a:xfrm>
            <a:off x="11490635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Marcador de número de diapositiva 5">
            <a:extLst>
              <a:ext uri="{FF2B5EF4-FFF2-40B4-BE49-F238E27FC236}">
                <a16:creationId xmlns:a16="http://schemas.microsoft.com/office/drawing/2014/main" id="{1D92088D-E36A-04F5-5276-5ED4E8E0FEE1}"/>
              </a:ext>
            </a:extLst>
          </p:cNvPr>
          <p:cNvSpPr txBox="1">
            <a:spLocks/>
          </p:cNvSpPr>
          <p:nvPr/>
        </p:nvSpPr>
        <p:spPr>
          <a:xfrm>
            <a:off x="11452004" y="6282462"/>
            <a:ext cx="359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71CFA8E-D908-4050-B978-2C3308A020A0}" type="slidenum">
              <a:rPr lang="en-GB" sz="900" smtClean="0"/>
              <a:pPr algn="ctr"/>
              <a:t>19</a:t>
            </a:fld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101917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74000">
              <a:schemeClr val="tx1"/>
            </a:gs>
          </a:gsLst>
          <a:lin ang="135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5009D1-4A1B-DF5F-8983-693CA8FCF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contenido 10">
            <a:extLst>
              <a:ext uri="{FF2B5EF4-FFF2-40B4-BE49-F238E27FC236}">
                <a16:creationId xmlns:a16="http://schemas.microsoft.com/office/drawing/2014/main" id="{B463DC58-A7FD-0F7B-2859-2798D38675DB}"/>
              </a:ext>
            </a:extLst>
          </p:cNvPr>
          <p:cNvSpPr txBox="1">
            <a:spLocks/>
          </p:cNvSpPr>
          <p:nvPr/>
        </p:nvSpPr>
        <p:spPr>
          <a:xfrm>
            <a:off x="938530" y="5157788"/>
            <a:ext cx="4568825" cy="1081087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s-ES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All rights reserved. This document and its content are the confidential property of Swiss Cyber Institute. Any unauthorized disclosure, copying, distribution, or use of this material is strictly prohibited.</a:t>
            </a:r>
            <a:endParaRPr lang="es-AR" dirty="0">
              <a:solidFill>
                <a:schemeClr val="bg1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12" name="Picture 11" descr="A white circle with a letter c in it&#10;&#10;Description automatically generated">
            <a:extLst>
              <a:ext uri="{FF2B5EF4-FFF2-40B4-BE49-F238E27FC236}">
                <a16:creationId xmlns:a16="http://schemas.microsoft.com/office/drawing/2014/main" id="{B2A7A912-96CF-A181-7DB3-6DDC39278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1" y="4591316"/>
            <a:ext cx="444500" cy="444233"/>
          </a:xfrm>
          <a:prstGeom prst="rect">
            <a:avLst/>
          </a:prstGeom>
        </p:spPr>
      </p:pic>
      <p:pic>
        <p:nvPicPr>
          <p:cNvPr id="13" name="Picture 12" descr="A red square with white text&#10;&#10;Description automatically generated">
            <a:extLst>
              <a:ext uri="{FF2B5EF4-FFF2-40B4-BE49-F238E27FC236}">
                <a16:creationId xmlns:a16="http://schemas.microsoft.com/office/drawing/2014/main" id="{536410BD-8C42-D1D1-0481-2929AEBE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85" r="-295"/>
          <a:stretch/>
        </p:blipFill>
        <p:spPr>
          <a:xfrm rot="10800000">
            <a:off x="5099050" y="-9538"/>
            <a:ext cx="7092950" cy="6867538"/>
          </a:xfrm>
          <a:prstGeom prst="rect">
            <a:avLst/>
          </a:prstGeom>
        </p:spPr>
      </p:pic>
      <p:pic>
        <p:nvPicPr>
          <p:cNvPr id="14" name="Imagen 8" descr="Texto&#10;&#10;Descripción generada automáticamente">
            <a:extLst>
              <a:ext uri="{FF2B5EF4-FFF2-40B4-BE49-F238E27FC236}">
                <a16:creationId xmlns:a16="http://schemas.microsoft.com/office/drawing/2014/main" id="{702AE0B8-CA19-F9BA-85EA-128F403D0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" y="3062982"/>
            <a:ext cx="3314492" cy="97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79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DF635375-93D8-4FB2-9508-73EC9F360BF5}"/>
                  </a:ext>
                </a:extLst>
              </p14:cNvPr>
              <p14:cNvContentPartPr/>
              <p14:nvPr/>
            </p14:nvContentPartPr>
            <p14:xfrm>
              <a:off x="10284124" y="3971973"/>
              <a:ext cx="360" cy="3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DF635375-93D8-4FB2-9508-73EC9F360B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75124" y="3962973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3" name="Content Placeholder 9">
            <a:extLst>
              <a:ext uri="{FF2B5EF4-FFF2-40B4-BE49-F238E27FC236}">
                <a16:creationId xmlns:a16="http://schemas.microsoft.com/office/drawing/2014/main" id="{D71557AE-9ED9-4721-98F9-4C3BE9F213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5158817"/>
              </p:ext>
            </p:extLst>
          </p:nvPr>
        </p:nvGraphicFramePr>
        <p:xfrm>
          <a:off x="4335123" y="1327263"/>
          <a:ext cx="7030520" cy="4736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CuadroTexto 13">
            <a:extLst>
              <a:ext uri="{FF2B5EF4-FFF2-40B4-BE49-F238E27FC236}">
                <a16:creationId xmlns:a16="http://schemas.microsoft.com/office/drawing/2014/main" id="{C6D82541-CBE5-E148-1599-E68716759931}"/>
              </a:ext>
            </a:extLst>
          </p:cNvPr>
          <p:cNvSpPr txBox="1"/>
          <p:nvPr/>
        </p:nvSpPr>
        <p:spPr>
          <a:xfrm>
            <a:off x="883444" y="3325111"/>
            <a:ext cx="30318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Explanation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here</a:t>
            </a:r>
            <a:r>
              <a:rPr lang="es-AR" sz="1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. 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Sed ut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perspiciatis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unde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omnis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iste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natus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error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sit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voluptatem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accusantium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doloremque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laudantium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totam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rem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aperiam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eaque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ipsa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quae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ab illo inventore veritatis et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quasi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architecto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beatae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vitae dicta sunt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explicabo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.</a:t>
            </a:r>
            <a:endParaRPr lang="es-AR" sz="14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2FF8BA3-F5C9-D18F-5E30-3BB77480C8EC}"/>
              </a:ext>
            </a:extLst>
          </p:cNvPr>
          <p:cNvSpPr txBox="1">
            <a:spLocks/>
          </p:cNvSpPr>
          <p:nvPr/>
        </p:nvSpPr>
        <p:spPr>
          <a:xfrm>
            <a:off x="883444" y="2241397"/>
            <a:ext cx="3264607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2126"/>
              </a:buClr>
              <a:buFont typeface="Wingdings" panose="05000000000000000000" pitchFamily="2" charset="2"/>
              <a:buNone/>
              <a:defRPr sz="3200" kern="1200">
                <a:solidFill>
                  <a:schemeClr val="tx1"/>
                </a:solidFill>
                <a:latin typeface="League Spartan" panose="000008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–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524000" indent="-1524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·"/>
              <a:defRPr sz="3200" i="1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Click to edit the Chart Title</a:t>
            </a:r>
          </a:p>
        </p:txBody>
      </p:sp>
      <p:sp>
        <p:nvSpPr>
          <p:cNvPr id="2" name="Rectángulo 6">
            <a:extLst>
              <a:ext uri="{FF2B5EF4-FFF2-40B4-BE49-F238E27FC236}">
                <a16:creationId xmlns:a16="http://schemas.microsoft.com/office/drawing/2014/main" id="{4838ED71-B10D-937A-153F-31B13A6BBC83}"/>
              </a:ext>
            </a:extLst>
          </p:cNvPr>
          <p:cNvSpPr/>
          <p:nvPr/>
        </p:nvSpPr>
        <p:spPr>
          <a:xfrm>
            <a:off x="11490635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A16400E7-E06C-21F4-EDE9-24DF8AECD538}"/>
              </a:ext>
            </a:extLst>
          </p:cNvPr>
          <p:cNvSpPr txBox="1">
            <a:spLocks/>
          </p:cNvSpPr>
          <p:nvPr/>
        </p:nvSpPr>
        <p:spPr>
          <a:xfrm>
            <a:off x="11490634" y="6282462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1CFA8E-D908-4050-B978-2C3308A020A0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CE5AA6B4-813D-1B54-5D92-3C170AF76312}"/>
              </a:ext>
            </a:extLst>
          </p:cNvPr>
          <p:cNvSpPr txBox="1">
            <a:spLocks/>
          </p:cNvSpPr>
          <p:nvPr/>
        </p:nvSpPr>
        <p:spPr>
          <a:xfrm>
            <a:off x="8568267" y="6282462"/>
            <a:ext cx="2864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b="1" dirty="0">
                <a:solidFill>
                  <a:schemeClr val="tx1"/>
                </a:solidFill>
              </a:rPr>
              <a:t>All rights reserved | Swiss Cyber Institute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0" name="Rectángulo 6">
            <a:extLst>
              <a:ext uri="{FF2B5EF4-FFF2-40B4-BE49-F238E27FC236}">
                <a16:creationId xmlns:a16="http://schemas.microsoft.com/office/drawing/2014/main" id="{D234E3B5-E43F-9C3E-6CB4-B3B65453E45C}"/>
              </a:ext>
            </a:extLst>
          </p:cNvPr>
          <p:cNvSpPr/>
          <p:nvPr/>
        </p:nvSpPr>
        <p:spPr>
          <a:xfrm>
            <a:off x="11490635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74EE4BDC-0FE9-1D2A-CAC5-F85F1C55621A}"/>
              </a:ext>
            </a:extLst>
          </p:cNvPr>
          <p:cNvSpPr txBox="1">
            <a:spLocks/>
          </p:cNvSpPr>
          <p:nvPr/>
        </p:nvSpPr>
        <p:spPr>
          <a:xfrm>
            <a:off x="11452004" y="6282462"/>
            <a:ext cx="359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71CFA8E-D908-4050-B978-2C3308A020A0}" type="slidenum">
              <a:rPr lang="en-GB" sz="900" smtClean="0"/>
              <a:pPr algn="ctr"/>
              <a:t>20</a:t>
            </a:fld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478318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95E017B-E7D9-B34D-889D-1CE18A0C6D8F}"/>
              </a:ext>
            </a:extLst>
          </p:cNvPr>
          <p:cNvSpPr/>
          <p:nvPr/>
        </p:nvSpPr>
        <p:spPr>
          <a:xfrm>
            <a:off x="8486952" y="2379724"/>
            <a:ext cx="2443942" cy="2898857"/>
          </a:xfrm>
          <a:prstGeom prst="roundRect">
            <a:avLst/>
          </a:prstGeom>
          <a:solidFill>
            <a:srgbClr val="EEB3B5"/>
          </a:solidFill>
          <a:ln>
            <a:noFill/>
          </a:ln>
          <a:effectLst>
            <a:outerShdw blurRad="1905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F2C1953-D193-6A5B-004A-0F8138487274}"/>
              </a:ext>
            </a:extLst>
          </p:cNvPr>
          <p:cNvSpPr/>
          <p:nvPr/>
        </p:nvSpPr>
        <p:spPr>
          <a:xfrm>
            <a:off x="4516582" y="2379724"/>
            <a:ext cx="2443942" cy="2898857"/>
          </a:xfrm>
          <a:prstGeom prst="roundRect">
            <a:avLst/>
          </a:prstGeom>
          <a:solidFill>
            <a:srgbClr val="EEB3B5"/>
          </a:solidFill>
          <a:ln>
            <a:noFill/>
          </a:ln>
          <a:effectLst>
            <a:outerShdw blurRad="1905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D46BB19-B7F0-93C6-A906-F0B8367DD443}"/>
              </a:ext>
            </a:extLst>
          </p:cNvPr>
          <p:cNvSpPr/>
          <p:nvPr/>
        </p:nvSpPr>
        <p:spPr>
          <a:xfrm>
            <a:off x="6495011" y="1928552"/>
            <a:ext cx="2443942" cy="368253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1905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ítulo 5">
            <a:extLst>
              <a:ext uri="{FF2B5EF4-FFF2-40B4-BE49-F238E27FC236}">
                <a16:creationId xmlns:a16="http://schemas.microsoft.com/office/drawing/2014/main" id="{5EABFF56-BEAF-2535-95B2-87B77B61C168}"/>
              </a:ext>
            </a:extLst>
          </p:cNvPr>
          <p:cNvSpPr txBox="1">
            <a:spLocks/>
          </p:cNvSpPr>
          <p:nvPr/>
        </p:nvSpPr>
        <p:spPr>
          <a:xfrm>
            <a:off x="4652224" y="3317764"/>
            <a:ext cx="1821450" cy="1776064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18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Icon Title</a:t>
            </a: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GB" sz="1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Lorem Ipsum is simply dummy text of the printing and typesetting industry.</a:t>
            </a:r>
            <a:endParaRPr lang="es-AR" sz="14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pic>
        <p:nvPicPr>
          <p:cNvPr id="6" name="Gráfico 21" descr="Junta de directores contorno">
            <a:extLst>
              <a:ext uri="{FF2B5EF4-FFF2-40B4-BE49-F238E27FC236}">
                <a16:creationId xmlns:a16="http://schemas.microsoft.com/office/drawing/2014/main" id="{E7C6744C-7EEF-62A2-F016-7A7EA18E7B6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6274" y="2534292"/>
            <a:ext cx="833350" cy="833350"/>
          </a:xfrm>
          <a:prstGeom prst="rect">
            <a:avLst/>
          </a:prstGeom>
        </p:spPr>
      </p:pic>
      <p:pic>
        <p:nvPicPr>
          <p:cNvPr id="8" name="Gráfico 21" descr="Junta de directores contorno">
            <a:extLst>
              <a:ext uri="{FF2B5EF4-FFF2-40B4-BE49-F238E27FC236}">
                <a16:creationId xmlns:a16="http://schemas.microsoft.com/office/drawing/2014/main" id="{E121DE05-0E67-E1DA-ABB5-F51DF40FD0D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8248" y="2534292"/>
            <a:ext cx="833350" cy="833350"/>
          </a:xfrm>
          <a:prstGeom prst="rect">
            <a:avLst/>
          </a:prstGeom>
        </p:spPr>
      </p:pic>
      <p:pic>
        <p:nvPicPr>
          <p:cNvPr id="9" name="Gráfico 21" descr="Junta de directores contorno">
            <a:extLst>
              <a:ext uri="{FF2B5EF4-FFF2-40B4-BE49-F238E27FC236}">
                <a16:creationId xmlns:a16="http://schemas.microsoft.com/office/drawing/2014/main" id="{991C8E11-515F-0967-2BB7-95A4223BEEB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4981" y="2444383"/>
            <a:ext cx="833350" cy="833350"/>
          </a:xfrm>
          <a:prstGeom prst="rect">
            <a:avLst/>
          </a:prstGeom>
        </p:spPr>
      </p:pic>
      <p:sp>
        <p:nvSpPr>
          <p:cNvPr id="10" name="Título 5">
            <a:extLst>
              <a:ext uri="{FF2B5EF4-FFF2-40B4-BE49-F238E27FC236}">
                <a16:creationId xmlns:a16="http://schemas.microsoft.com/office/drawing/2014/main" id="{E5C8A437-579F-F1D7-3D8B-7EF631528DBA}"/>
              </a:ext>
            </a:extLst>
          </p:cNvPr>
          <p:cNvSpPr txBox="1">
            <a:spLocks/>
          </p:cNvSpPr>
          <p:nvPr/>
        </p:nvSpPr>
        <p:spPr>
          <a:xfrm>
            <a:off x="9024198" y="3317764"/>
            <a:ext cx="1821450" cy="1776064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18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Icon Title</a:t>
            </a: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GB" sz="1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Lorem Ipsum is simply dummy text of the printing and typesetting industry.</a:t>
            </a:r>
            <a:endParaRPr lang="es-AR" sz="14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1" name="Título 5">
            <a:extLst>
              <a:ext uri="{FF2B5EF4-FFF2-40B4-BE49-F238E27FC236}">
                <a16:creationId xmlns:a16="http://schemas.microsoft.com/office/drawing/2014/main" id="{7F04E47C-5F8C-42A9-CD94-BE539B7218B3}"/>
              </a:ext>
            </a:extLst>
          </p:cNvPr>
          <p:cNvSpPr txBox="1">
            <a:spLocks/>
          </p:cNvSpPr>
          <p:nvPr/>
        </p:nvSpPr>
        <p:spPr>
          <a:xfrm>
            <a:off x="6770931" y="3317764"/>
            <a:ext cx="1821450" cy="1776064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18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Icon Title</a:t>
            </a: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GB" sz="1400" dirty="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Lorem Ipsum is simply dummy text of the printing and typesetting industry.</a:t>
            </a:r>
            <a:endParaRPr lang="es-AR" sz="1400" dirty="0">
              <a:solidFill>
                <a:schemeClr val="bg1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FD66F1F-8C74-FAEA-90B5-D36B653BE88B}"/>
              </a:ext>
            </a:extLst>
          </p:cNvPr>
          <p:cNvSpPr txBox="1">
            <a:spLocks/>
          </p:cNvSpPr>
          <p:nvPr/>
        </p:nvSpPr>
        <p:spPr>
          <a:xfrm>
            <a:off x="955964" y="3144097"/>
            <a:ext cx="3307639" cy="5716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League Spartan" panose="000008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Click to edit the Slide Title or Explanation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606983A-287E-92FE-EFB8-95EEBA9EB9B5}"/>
              </a:ext>
            </a:extLst>
          </p:cNvPr>
          <p:cNvSpPr/>
          <p:nvPr/>
        </p:nvSpPr>
        <p:spPr>
          <a:xfrm>
            <a:off x="11341083" y="6037401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Marcador de número de diapositiva 5">
            <a:extLst>
              <a:ext uri="{FF2B5EF4-FFF2-40B4-BE49-F238E27FC236}">
                <a16:creationId xmlns:a16="http://schemas.microsoft.com/office/drawing/2014/main" id="{03672AC9-CF04-33BC-9C51-EAF0C3947D07}"/>
              </a:ext>
            </a:extLst>
          </p:cNvPr>
          <p:cNvSpPr txBox="1">
            <a:spLocks/>
          </p:cNvSpPr>
          <p:nvPr/>
        </p:nvSpPr>
        <p:spPr>
          <a:xfrm>
            <a:off x="11341082" y="5996179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1CFA8E-D908-4050-B978-2C3308A020A0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14" name="Marcador de pie de página 4">
            <a:extLst>
              <a:ext uri="{FF2B5EF4-FFF2-40B4-BE49-F238E27FC236}">
                <a16:creationId xmlns:a16="http://schemas.microsoft.com/office/drawing/2014/main" id="{AB29E4C4-6787-A404-319F-8E0EDF4002E1}"/>
              </a:ext>
            </a:extLst>
          </p:cNvPr>
          <p:cNvSpPr txBox="1">
            <a:spLocks/>
          </p:cNvSpPr>
          <p:nvPr/>
        </p:nvSpPr>
        <p:spPr>
          <a:xfrm>
            <a:off x="8418715" y="5996179"/>
            <a:ext cx="2864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b="1" dirty="0">
                <a:solidFill>
                  <a:schemeClr val="tx1"/>
                </a:solidFill>
              </a:rPr>
              <a:t>All rights reserved | Swiss Cyber Institute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5" name="Rectángulo 6">
            <a:extLst>
              <a:ext uri="{FF2B5EF4-FFF2-40B4-BE49-F238E27FC236}">
                <a16:creationId xmlns:a16="http://schemas.microsoft.com/office/drawing/2014/main" id="{B7DFAD2E-0455-A65E-DAC2-EEB683B4AA96}"/>
              </a:ext>
            </a:extLst>
          </p:cNvPr>
          <p:cNvSpPr/>
          <p:nvPr/>
        </p:nvSpPr>
        <p:spPr>
          <a:xfrm>
            <a:off x="11341083" y="6037401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BD30E7BB-D787-19E9-1EE9-56B3A6830E7B}"/>
              </a:ext>
            </a:extLst>
          </p:cNvPr>
          <p:cNvSpPr txBox="1">
            <a:spLocks/>
          </p:cNvSpPr>
          <p:nvPr/>
        </p:nvSpPr>
        <p:spPr>
          <a:xfrm>
            <a:off x="11302452" y="5996179"/>
            <a:ext cx="359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71CFA8E-D908-4050-B978-2C3308A020A0}" type="slidenum">
              <a:rPr lang="en-GB" sz="900" smtClean="0"/>
              <a:pPr algn="ctr"/>
              <a:t>21</a:t>
            </a:fld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581860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C3D97-B4D9-4D26-BB2D-3B61670B7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9166B30-1AB6-B940-E8B5-A299CCCA5714}"/>
              </a:ext>
            </a:extLst>
          </p:cNvPr>
          <p:cNvGrpSpPr/>
          <p:nvPr/>
        </p:nvGrpSpPr>
        <p:grpSpPr>
          <a:xfrm>
            <a:off x="5627069" y="1970116"/>
            <a:ext cx="5036059" cy="3516284"/>
            <a:chOff x="4795127" y="1970116"/>
            <a:chExt cx="5447494" cy="351628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66CB03-4323-9456-54FA-15385778F717}"/>
                </a:ext>
              </a:extLst>
            </p:cNvPr>
            <p:cNvCxnSpPr/>
            <p:nvPr/>
          </p:nvCxnSpPr>
          <p:spPr>
            <a:xfrm>
              <a:off x="4795127" y="2701636"/>
              <a:ext cx="5447494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618F69-8FF4-730C-CF79-D7930EEECA6A}"/>
                </a:ext>
              </a:extLst>
            </p:cNvPr>
            <p:cNvCxnSpPr/>
            <p:nvPr/>
          </p:nvCxnSpPr>
          <p:spPr>
            <a:xfrm>
              <a:off x="4795127" y="3374967"/>
              <a:ext cx="5447494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E5E88AE-9344-BF0B-ECFB-D9819CB3C5C2}"/>
                </a:ext>
              </a:extLst>
            </p:cNvPr>
            <p:cNvCxnSpPr/>
            <p:nvPr/>
          </p:nvCxnSpPr>
          <p:spPr>
            <a:xfrm>
              <a:off x="4795127" y="4048298"/>
              <a:ext cx="5447494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7EBBCC2-21DA-76BF-4806-4329208407B1}"/>
                </a:ext>
              </a:extLst>
            </p:cNvPr>
            <p:cNvCxnSpPr/>
            <p:nvPr/>
          </p:nvCxnSpPr>
          <p:spPr>
            <a:xfrm>
              <a:off x="4795127" y="4746567"/>
              <a:ext cx="5447494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DD38D8-C224-6A23-E82E-BEABCBC8D323}"/>
                </a:ext>
              </a:extLst>
            </p:cNvPr>
            <p:cNvCxnSpPr/>
            <p:nvPr/>
          </p:nvCxnSpPr>
          <p:spPr>
            <a:xfrm>
              <a:off x="4795127" y="5486400"/>
              <a:ext cx="5447494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800C353-BE80-90BA-D371-1E0335054DFE}"/>
                </a:ext>
              </a:extLst>
            </p:cNvPr>
            <p:cNvCxnSpPr/>
            <p:nvPr/>
          </p:nvCxnSpPr>
          <p:spPr>
            <a:xfrm>
              <a:off x="4795127" y="1970116"/>
              <a:ext cx="5447494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208F3118-B6D7-7EDF-C293-BB8561BD3AEF}"/>
                  </a:ext>
                </a:extLst>
              </p14:cNvPr>
              <p14:cNvContentPartPr/>
              <p14:nvPr/>
            </p14:nvContentPartPr>
            <p14:xfrm>
              <a:off x="10284124" y="3971973"/>
              <a:ext cx="360" cy="3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208F3118-B6D7-7EDF-C293-BB8561BD3A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75124" y="396297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CuadroTexto 13">
            <a:extLst>
              <a:ext uri="{FF2B5EF4-FFF2-40B4-BE49-F238E27FC236}">
                <a16:creationId xmlns:a16="http://schemas.microsoft.com/office/drawing/2014/main" id="{790AAA89-34FB-AC36-3F2A-5E070D90F501}"/>
              </a:ext>
            </a:extLst>
          </p:cNvPr>
          <p:cNvSpPr txBox="1"/>
          <p:nvPr/>
        </p:nvSpPr>
        <p:spPr>
          <a:xfrm>
            <a:off x="883444" y="3325111"/>
            <a:ext cx="30318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Explanation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here</a:t>
            </a:r>
            <a:r>
              <a:rPr lang="es-AR" sz="1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. 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Sed ut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perspiciatis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unde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omnis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iste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natus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error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sit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voluptatem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accusantium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doloremque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laudantium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totam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rem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aperiam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eaque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ipsa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quae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ab illo inventore veritatis et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quasi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architecto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beatae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vitae dicta sunt </a:t>
            </a:r>
            <a:r>
              <a:rPr lang="es-AR" sz="1400" b="0" i="0" dirty="0" err="1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explicabo</a:t>
            </a:r>
            <a:r>
              <a:rPr lang="es-AR" sz="1400" b="0" i="0" dirty="0"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.</a:t>
            </a:r>
            <a:endParaRPr lang="es-AR" sz="14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FCEDBCE-5AE5-D250-82C9-DFDC7E9D3273}"/>
              </a:ext>
            </a:extLst>
          </p:cNvPr>
          <p:cNvSpPr txBox="1">
            <a:spLocks/>
          </p:cNvSpPr>
          <p:nvPr/>
        </p:nvSpPr>
        <p:spPr>
          <a:xfrm>
            <a:off x="883444" y="2241397"/>
            <a:ext cx="3264607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2126"/>
              </a:buClr>
              <a:buFont typeface="Wingdings" panose="05000000000000000000" pitchFamily="2" charset="2"/>
              <a:buNone/>
              <a:defRPr sz="3200" kern="1200">
                <a:solidFill>
                  <a:schemeClr val="tx1"/>
                </a:solidFill>
                <a:latin typeface="League Spartan" panose="000008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–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524000" indent="-1524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·"/>
              <a:defRPr sz="3200" i="1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Click to edit the Chart Title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D3A7B5C-4724-C92A-46A8-8873B5D85A31}"/>
              </a:ext>
            </a:extLst>
          </p:cNvPr>
          <p:cNvSpPr/>
          <p:nvPr/>
        </p:nvSpPr>
        <p:spPr>
          <a:xfrm>
            <a:off x="6096000" y="2130938"/>
            <a:ext cx="1105592" cy="3413651"/>
          </a:xfrm>
          <a:prstGeom prst="roundRect">
            <a:avLst>
              <a:gd name="adj" fmla="val 50000"/>
            </a:avLst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FC5121A-BBAF-6F06-C7E8-A9CBAC3C808A}"/>
              </a:ext>
            </a:extLst>
          </p:cNvPr>
          <p:cNvSpPr/>
          <p:nvPr/>
        </p:nvSpPr>
        <p:spPr>
          <a:xfrm>
            <a:off x="9088606" y="1537854"/>
            <a:ext cx="1136658" cy="4006735"/>
          </a:xfrm>
          <a:prstGeom prst="roundRect">
            <a:avLst>
              <a:gd name="adj" fmla="val 50000"/>
            </a:avLst>
          </a:prstGeom>
          <a:solidFill>
            <a:srgbClr val="D958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06CE8AD-6235-F4D2-EE1E-E027E73F9163}"/>
              </a:ext>
            </a:extLst>
          </p:cNvPr>
          <p:cNvSpPr/>
          <p:nvPr/>
        </p:nvSpPr>
        <p:spPr>
          <a:xfrm>
            <a:off x="7592303" y="3092334"/>
            <a:ext cx="1105592" cy="2452255"/>
          </a:xfrm>
          <a:prstGeom prst="roundRect">
            <a:avLst>
              <a:gd name="adj" fmla="val 50000"/>
            </a:avLst>
          </a:prstGeom>
          <a:solidFill>
            <a:srgbClr val="EEB3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E06BB1-085F-9BCC-4073-C827C05DD672}"/>
              </a:ext>
            </a:extLst>
          </p:cNvPr>
          <p:cNvSpPr txBox="1"/>
          <p:nvPr/>
        </p:nvSpPr>
        <p:spPr>
          <a:xfrm>
            <a:off x="6158345" y="2299053"/>
            <a:ext cx="98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rgbClr val="EEB3B5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57%</a:t>
            </a:r>
            <a:endParaRPr lang="en-GB" dirty="0">
              <a:solidFill>
                <a:srgbClr val="EEB3B5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A5A14-5B7F-BA1B-2B2B-99D6CA0DE164}"/>
              </a:ext>
            </a:extLst>
          </p:cNvPr>
          <p:cNvSpPr txBox="1"/>
          <p:nvPr/>
        </p:nvSpPr>
        <p:spPr>
          <a:xfrm>
            <a:off x="7654648" y="3294212"/>
            <a:ext cx="98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42%</a:t>
            </a:r>
            <a:endParaRPr lang="en-GB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5DA8C5-813F-ED62-3101-BB46ACA23ABF}"/>
              </a:ext>
            </a:extLst>
          </p:cNvPr>
          <p:cNvSpPr txBox="1"/>
          <p:nvPr/>
        </p:nvSpPr>
        <p:spPr>
          <a:xfrm>
            <a:off x="9167552" y="1703888"/>
            <a:ext cx="98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rgbClr val="EEB3B5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62%</a:t>
            </a:r>
            <a:endParaRPr lang="en-GB" dirty="0">
              <a:solidFill>
                <a:srgbClr val="EEB3B5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5D2DDE-E991-B045-96E9-9B51300069F4}"/>
              </a:ext>
            </a:extLst>
          </p:cNvPr>
          <p:cNvSpPr txBox="1"/>
          <p:nvPr/>
        </p:nvSpPr>
        <p:spPr>
          <a:xfrm>
            <a:off x="6158345" y="5700091"/>
            <a:ext cx="980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Item</a:t>
            </a:r>
            <a:r>
              <a:rPr lang="es-A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1</a:t>
            </a:r>
            <a:endParaRPr lang="en-GB" sz="1600" dirty="0">
              <a:solidFill>
                <a:schemeClr val="tx1">
                  <a:lumMod val="50000"/>
                  <a:lumOff val="50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0B4486-FB72-BB1F-9E95-7DE5C27F44D4}"/>
              </a:ext>
            </a:extLst>
          </p:cNvPr>
          <p:cNvSpPr txBox="1"/>
          <p:nvPr/>
        </p:nvSpPr>
        <p:spPr>
          <a:xfrm>
            <a:off x="7654648" y="5700091"/>
            <a:ext cx="980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Item</a:t>
            </a:r>
            <a:r>
              <a:rPr lang="es-A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3</a:t>
            </a:r>
            <a:endParaRPr lang="en-GB" sz="1600" dirty="0">
              <a:solidFill>
                <a:schemeClr val="tx1">
                  <a:lumMod val="50000"/>
                  <a:lumOff val="50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88C61D-38FE-BD46-02AF-607953C5E4DD}"/>
              </a:ext>
            </a:extLst>
          </p:cNvPr>
          <p:cNvSpPr txBox="1"/>
          <p:nvPr/>
        </p:nvSpPr>
        <p:spPr>
          <a:xfrm>
            <a:off x="9167552" y="5700091"/>
            <a:ext cx="980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Item</a:t>
            </a:r>
            <a:r>
              <a:rPr lang="es-A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3</a:t>
            </a:r>
            <a:endParaRPr lang="en-GB" sz="1600" dirty="0">
              <a:solidFill>
                <a:schemeClr val="tx1">
                  <a:lumMod val="50000"/>
                  <a:lumOff val="50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5BCE519-ED63-2350-C030-CFBD1C7EE3BA}"/>
              </a:ext>
            </a:extLst>
          </p:cNvPr>
          <p:cNvGrpSpPr/>
          <p:nvPr/>
        </p:nvGrpSpPr>
        <p:grpSpPr>
          <a:xfrm>
            <a:off x="5137333" y="1801182"/>
            <a:ext cx="430876" cy="3854495"/>
            <a:chOff x="5137333" y="1801182"/>
            <a:chExt cx="430876" cy="385449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E60849D-5897-07C8-4158-371D32EFBEF1}"/>
                </a:ext>
              </a:extLst>
            </p:cNvPr>
            <p:cNvSpPr txBox="1"/>
            <p:nvPr/>
          </p:nvSpPr>
          <p:spPr>
            <a:xfrm>
              <a:off x="5137333" y="5317123"/>
              <a:ext cx="4308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10</a:t>
              </a:r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95E084-256B-A99C-419D-0F200BDA115C}"/>
                </a:ext>
              </a:extLst>
            </p:cNvPr>
            <p:cNvSpPr txBox="1"/>
            <p:nvPr/>
          </p:nvSpPr>
          <p:spPr>
            <a:xfrm>
              <a:off x="5137333" y="4577290"/>
              <a:ext cx="4308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20</a:t>
              </a:r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084CEC9-4E36-9AF2-3C47-01B314AE26D8}"/>
                </a:ext>
              </a:extLst>
            </p:cNvPr>
            <p:cNvSpPr txBox="1"/>
            <p:nvPr/>
          </p:nvSpPr>
          <p:spPr>
            <a:xfrm>
              <a:off x="5137333" y="3894498"/>
              <a:ext cx="4308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30</a:t>
              </a:r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2F3E42-2CF4-FBF2-EBFD-151C1862FD48}"/>
                </a:ext>
              </a:extLst>
            </p:cNvPr>
            <p:cNvSpPr txBox="1"/>
            <p:nvPr/>
          </p:nvSpPr>
          <p:spPr>
            <a:xfrm>
              <a:off x="5137333" y="3295982"/>
              <a:ext cx="4308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40</a:t>
              </a:r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3BE5B26-A353-AA69-0ED2-01D3E684537E}"/>
                </a:ext>
              </a:extLst>
            </p:cNvPr>
            <p:cNvSpPr txBox="1"/>
            <p:nvPr/>
          </p:nvSpPr>
          <p:spPr>
            <a:xfrm>
              <a:off x="5137333" y="2525151"/>
              <a:ext cx="4308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50</a:t>
              </a:r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0AC4E5B-6115-2902-2B5D-23BD83F82D88}"/>
                </a:ext>
              </a:extLst>
            </p:cNvPr>
            <p:cNvSpPr txBox="1"/>
            <p:nvPr/>
          </p:nvSpPr>
          <p:spPr>
            <a:xfrm>
              <a:off x="5137333" y="1801182"/>
              <a:ext cx="4308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60</a:t>
              </a:r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</p:txBody>
        </p:sp>
      </p:grpSp>
      <p:sp>
        <p:nvSpPr>
          <p:cNvPr id="2" name="Rectángulo 6">
            <a:extLst>
              <a:ext uri="{FF2B5EF4-FFF2-40B4-BE49-F238E27FC236}">
                <a16:creationId xmlns:a16="http://schemas.microsoft.com/office/drawing/2014/main" id="{D4F03BAC-73D1-F4C8-4E81-E2B84E81F8E6}"/>
              </a:ext>
            </a:extLst>
          </p:cNvPr>
          <p:cNvSpPr/>
          <p:nvPr/>
        </p:nvSpPr>
        <p:spPr>
          <a:xfrm>
            <a:off x="11490635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0CE7C8-563C-0040-D4AE-41C181AC6A01}"/>
              </a:ext>
            </a:extLst>
          </p:cNvPr>
          <p:cNvSpPr txBox="1">
            <a:spLocks/>
          </p:cNvSpPr>
          <p:nvPr/>
        </p:nvSpPr>
        <p:spPr>
          <a:xfrm>
            <a:off x="11490634" y="6282462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1CFA8E-D908-4050-B978-2C3308A020A0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13" name="Marcador de pie de página 4">
            <a:extLst>
              <a:ext uri="{FF2B5EF4-FFF2-40B4-BE49-F238E27FC236}">
                <a16:creationId xmlns:a16="http://schemas.microsoft.com/office/drawing/2014/main" id="{98298EDD-EE82-041F-D2EB-53550321B86D}"/>
              </a:ext>
            </a:extLst>
          </p:cNvPr>
          <p:cNvSpPr txBox="1">
            <a:spLocks/>
          </p:cNvSpPr>
          <p:nvPr/>
        </p:nvSpPr>
        <p:spPr>
          <a:xfrm>
            <a:off x="8568267" y="6282462"/>
            <a:ext cx="2864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b="1" dirty="0">
                <a:solidFill>
                  <a:schemeClr val="tx1"/>
                </a:solidFill>
              </a:rPr>
              <a:t>All rights reserved | Swiss Cyber Institute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4" name="Rectángulo 6">
            <a:extLst>
              <a:ext uri="{FF2B5EF4-FFF2-40B4-BE49-F238E27FC236}">
                <a16:creationId xmlns:a16="http://schemas.microsoft.com/office/drawing/2014/main" id="{ED3E86B6-E129-FC7B-BC86-5AE9A93FA2E7}"/>
              </a:ext>
            </a:extLst>
          </p:cNvPr>
          <p:cNvSpPr/>
          <p:nvPr/>
        </p:nvSpPr>
        <p:spPr>
          <a:xfrm>
            <a:off x="11490635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95B08D25-550F-E24B-2A60-2F587548F905}"/>
              </a:ext>
            </a:extLst>
          </p:cNvPr>
          <p:cNvSpPr txBox="1">
            <a:spLocks/>
          </p:cNvSpPr>
          <p:nvPr/>
        </p:nvSpPr>
        <p:spPr>
          <a:xfrm>
            <a:off x="11452004" y="6282462"/>
            <a:ext cx="359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71CFA8E-D908-4050-B978-2C3308A020A0}" type="slidenum">
              <a:rPr lang="en-GB" sz="900" smtClean="0"/>
              <a:pPr algn="ctr"/>
              <a:t>22</a:t>
            </a:fld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2046132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528897E-FA3F-7BB1-3452-0B256DBCCA05}"/>
              </a:ext>
            </a:extLst>
          </p:cNvPr>
          <p:cNvGrpSpPr/>
          <p:nvPr/>
        </p:nvGrpSpPr>
        <p:grpSpPr>
          <a:xfrm>
            <a:off x="5627069" y="1673783"/>
            <a:ext cx="5036059" cy="3516284"/>
            <a:chOff x="4795127" y="1970116"/>
            <a:chExt cx="5447494" cy="351628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8898535-3C99-B842-D9E2-5497D8B3D752}"/>
                </a:ext>
              </a:extLst>
            </p:cNvPr>
            <p:cNvCxnSpPr/>
            <p:nvPr/>
          </p:nvCxnSpPr>
          <p:spPr>
            <a:xfrm>
              <a:off x="4795127" y="2701636"/>
              <a:ext cx="5447494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ECBFD11-DCA4-ED00-1857-9048E65EC233}"/>
                </a:ext>
              </a:extLst>
            </p:cNvPr>
            <p:cNvCxnSpPr/>
            <p:nvPr/>
          </p:nvCxnSpPr>
          <p:spPr>
            <a:xfrm>
              <a:off x="4795127" y="3374967"/>
              <a:ext cx="5447494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A2D6BD-4320-D377-8883-85F10B27F787}"/>
                </a:ext>
              </a:extLst>
            </p:cNvPr>
            <p:cNvCxnSpPr/>
            <p:nvPr/>
          </p:nvCxnSpPr>
          <p:spPr>
            <a:xfrm>
              <a:off x="4795127" y="4048298"/>
              <a:ext cx="5447494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1D8C63E-DF53-D589-7169-DE95AA369918}"/>
                </a:ext>
              </a:extLst>
            </p:cNvPr>
            <p:cNvCxnSpPr/>
            <p:nvPr/>
          </p:nvCxnSpPr>
          <p:spPr>
            <a:xfrm>
              <a:off x="4795127" y="4746567"/>
              <a:ext cx="5447494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A2CE99E-CF66-22AC-5128-59081F058E72}"/>
                </a:ext>
              </a:extLst>
            </p:cNvPr>
            <p:cNvCxnSpPr/>
            <p:nvPr/>
          </p:nvCxnSpPr>
          <p:spPr>
            <a:xfrm>
              <a:off x="4795127" y="5486400"/>
              <a:ext cx="5447494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6E15F16-6E5E-449D-F8F4-F49E0665DA5F}"/>
                </a:ext>
              </a:extLst>
            </p:cNvPr>
            <p:cNvCxnSpPr/>
            <p:nvPr/>
          </p:nvCxnSpPr>
          <p:spPr>
            <a:xfrm>
              <a:off x="4795127" y="1970116"/>
              <a:ext cx="5447494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Entrada de lápiz 8">
                <a:extLst>
                  <a:ext uri="{FF2B5EF4-FFF2-40B4-BE49-F238E27FC236}">
                    <a16:creationId xmlns:a16="http://schemas.microsoft.com/office/drawing/2014/main" id="{BD31959C-BB5F-D217-C9E9-276754032F35}"/>
                  </a:ext>
                </a:extLst>
              </p14:cNvPr>
              <p14:cNvContentPartPr/>
              <p14:nvPr/>
            </p14:nvContentPartPr>
            <p14:xfrm>
              <a:off x="10284124" y="3675640"/>
              <a:ext cx="360" cy="360"/>
            </p14:xfrm>
          </p:contentPart>
        </mc:Choice>
        <mc:Fallback xmlns="">
          <p:pic>
            <p:nvPicPr>
              <p:cNvPr id="12" name="Entrada de lápiz 8">
                <a:extLst>
                  <a:ext uri="{FF2B5EF4-FFF2-40B4-BE49-F238E27FC236}">
                    <a16:creationId xmlns:a16="http://schemas.microsoft.com/office/drawing/2014/main" id="{BD31959C-BB5F-D217-C9E9-276754032F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75124" y="366664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CuadroTexto 13">
            <a:extLst>
              <a:ext uri="{FF2B5EF4-FFF2-40B4-BE49-F238E27FC236}">
                <a16:creationId xmlns:a16="http://schemas.microsoft.com/office/drawing/2014/main" id="{D47C375F-97D5-98DB-AB7F-C879BF521A47}"/>
              </a:ext>
            </a:extLst>
          </p:cNvPr>
          <p:cNvSpPr txBox="1"/>
          <p:nvPr/>
        </p:nvSpPr>
        <p:spPr>
          <a:xfrm>
            <a:off x="883444" y="3325111"/>
            <a:ext cx="30318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b="0" i="0" dirty="0" err="1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Explanation</a:t>
            </a:r>
            <a:r>
              <a:rPr lang="es-AR" sz="1400" b="0" i="0" dirty="0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dirty="0" err="1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here</a:t>
            </a:r>
            <a:r>
              <a:rPr lang="es-AR" sz="1400" dirty="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. </a:t>
            </a:r>
            <a:r>
              <a:rPr lang="es-AR" sz="1400" b="0" i="0" dirty="0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Sed ut </a:t>
            </a:r>
            <a:r>
              <a:rPr lang="es-AR" sz="1400" b="0" i="0" dirty="0" err="1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perspiciatis</a:t>
            </a:r>
            <a:r>
              <a:rPr lang="es-AR" sz="1400" b="0" i="0" dirty="0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unde</a:t>
            </a:r>
            <a:r>
              <a:rPr lang="es-AR" sz="1400" b="0" i="0" dirty="0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omnis</a:t>
            </a:r>
            <a:r>
              <a:rPr lang="es-AR" sz="1400" b="0" i="0" dirty="0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iste </a:t>
            </a:r>
            <a:r>
              <a:rPr lang="es-AR" sz="1400" b="0" i="0" dirty="0" err="1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natus</a:t>
            </a:r>
            <a:r>
              <a:rPr lang="es-AR" sz="1400" b="0" i="0" dirty="0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error </a:t>
            </a:r>
            <a:r>
              <a:rPr lang="es-AR" sz="1400" b="0" i="0" dirty="0" err="1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sit</a:t>
            </a:r>
            <a:r>
              <a:rPr lang="es-AR" sz="1400" b="0" i="0" dirty="0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voluptatem</a:t>
            </a:r>
            <a:r>
              <a:rPr lang="es-AR" sz="1400" b="0" i="0" dirty="0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accusantium</a:t>
            </a:r>
            <a:r>
              <a:rPr lang="es-AR" sz="1400" b="0" i="0" dirty="0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doloremque</a:t>
            </a:r>
            <a:r>
              <a:rPr lang="es-AR" sz="1400" b="0" i="0" dirty="0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laudantium</a:t>
            </a:r>
            <a:r>
              <a:rPr lang="es-AR" sz="1400" b="0" i="0" dirty="0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</a:t>
            </a:r>
            <a:r>
              <a:rPr lang="es-AR" sz="1400" b="0" i="0" dirty="0" err="1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totam</a:t>
            </a:r>
            <a:r>
              <a:rPr lang="es-AR" sz="1400" b="0" i="0" dirty="0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rem </a:t>
            </a:r>
            <a:r>
              <a:rPr lang="es-AR" sz="1400" b="0" i="0" dirty="0" err="1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aperiam</a:t>
            </a:r>
            <a:r>
              <a:rPr lang="es-AR" sz="1400" b="0" i="0" dirty="0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</a:t>
            </a:r>
            <a:r>
              <a:rPr lang="es-AR" sz="1400" b="0" i="0" dirty="0" err="1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eaque</a:t>
            </a:r>
            <a:r>
              <a:rPr lang="es-AR" sz="1400" b="0" i="0" dirty="0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ipsa</a:t>
            </a:r>
            <a:r>
              <a:rPr lang="es-AR" sz="1400" b="0" i="0" dirty="0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quae</a:t>
            </a:r>
            <a:r>
              <a:rPr lang="es-AR" sz="1400" b="0" i="0" dirty="0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ab illo inventore veritatis et </a:t>
            </a:r>
            <a:r>
              <a:rPr lang="es-AR" sz="1400" b="0" i="0" dirty="0" err="1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quasi</a:t>
            </a:r>
            <a:r>
              <a:rPr lang="es-AR" sz="1400" b="0" i="0" dirty="0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architecto</a:t>
            </a:r>
            <a:r>
              <a:rPr lang="es-AR" sz="1400" b="0" i="0" dirty="0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1400" b="0" i="0" dirty="0" err="1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beatae</a:t>
            </a:r>
            <a:r>
              <a:rPr lang="es-AR" sz="1400" b="0" i="0" dirty="0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vitae dicta sunt </a:t>
            </a:r>
            <a:r>
              <a:rPr lang="es-AR" sz="1400" b="0" i="0" dirty="0" err="1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explicabo</a:t>
            </a:r>
            <a:r>
              <a:rPr lang="es-AR" sz="1400" b="0" i="0" dirty="0">
                <a:solidFill>
                  <a:schemeClr val="bg1"/>
                </a:solidFill>
                <a:effectLst/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.</a:t>
            </a:r>
            <a:endParaRPr lang="es-AR" sz="1400" dirty="0">
              <a:solidFill>
                <a:schemeClr val="bg1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F5F1764-FC00-14BF-7957-A18910A6D9C8}"/>
              </a:ext>
            </a:extLst>
          </p:cNvPr>
          <p:cNvSpPr txBox="1">
            <a:spLocks/>
          </p:cNvSpPr>
          <p:nvPr/>
        </p:nvSpPr>
        <p:spPr>
          <a:xfrm>
            <a:off x="883444" y="2241397"/>
            <a:ext cx="3264607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2126"/>
              </a:buClr>
              <a:buFont typeface="Wingdings" panose="05000000000000000000" pitchFamily="2" charset="2"/>
              <a:buNone/>
              <a:defRPr sz="3200" kern="1200">
                <a:solidFill>
                  <a:schemeClr val="tx1"/>
                </a:solidFill>
                <a:latin typeface="League Spartan" panose="000008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–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524000" indent="-1524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·"/>
              <a:defRPr sz="3200" i="1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Click to edit the Chart Title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5B80F8E-BFDA-480A-93E6-8DF5154580D7}"/>
              </a:ext>
            </a:extLst>
          </p:cNvPr>
          <p:cNvSpPr/>
          <p:nvPr/>
        </p:nvSpPr>
        <p:spPr>
          <a:xfrm>
            <a:off x="6096000" y="1834605"/>
            <a:ext cx="1105592" cy="3413651"/>
          </a:xfrm>
          <a:prstGeom prst="roundRect">
            <a:avLst>
              <a:gd name="adj" fmla="val 50000"/>
            </a:avLst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E1AC7F5-E45E-7567-9A2F-E4248C60143B}"/>
              </a:ext>
            </a:extLst>
          </p:cNvPr>
          <p:cNvSpPr/>
          <p:nvPr/>
        </p:nvSpPr>
        <p:spPr>
          <a:xfrm>
            <a:off x="9088606" y="1241521"/>
            <a:ext cx="1136658" cy="4006735"/>
          </a:xfrm>
          <a:prstGeom prst="roundRect">
            <a:avLst>
              <a:gd name="adj" fmla="val 50000"/>
            </a:avLst>
          </a:prstGeom>
          <a:solidFill>
            <a:srgbClr val="D958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AFF9A8F-1463-955E-929A-DD982482B11F}"/>
              </a:ext>
            </a:extLst>
          </p:cNvPr>
          <p:cNvSpPr/>
          <p:nvPr/>
        </p:nvSpPr>
        <p:spPr>
          <a:xfrm>
            <a:off x="7592303" y="2796001"/>
            <a:ext cx="1105592" cy="2452255"/>
          </a:xfrm>
          <a:prstGeom prst="roundRect">
            <a:avLst>
              <a:gd name="adj" fmla="val 50000"/>
            </a:avLst>
          </a:prstGeom>
          <a:solidFill>
            <a:srgbClr val="EEB3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0222B2-C136-3192-AD3A-92890771116D}"/>
              </a:ext>
            </a:extLst>
          </p:cNvPr>
          <p:cNvSpPr txBox="1"/>
          <p:nvPr/>
        </p:nvSpPr>
        <p:spPr>
          <a:xfrm>
            <a:off x="6158345" y="2002720"/>
            <a:ext cx="98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rgbClr val="EEB3B5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57%</a:t>
            </a:r>
            <a:endParaRPr lang="en-GB" dirty="0">
              <a:solidFill>
                <a:srgbClr val="EEB3B5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2EAC2D-50C4-ACCD-300C-E846B66BF7FF}"/>
              </a:ext>
            </a:extLst>
          </p:cNvPr>
          <p:cNvSpPr txBox="1"/>
          <p:nvPr/>
        </p:nvSpPr>
        <p:spPr>
          <a:xfrm>
            <a:off x="7654648" y="2997879"/>
            <a:ext cx="98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42%</a:t>
            </a:r>
            <a:endParaRPr lang="en-GB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D21728-6462-5A66-8920-7FC6E1EDB3BA}"/>
              </a:ext>
            </a:extLst>
          </p:cNvPr>
          <p:cNvSpPr txBox="1"/>
          <p:nvPr/>
        </p:nvSpPr>
        <p:spPr>
          <a:xfrm>
            <a:off x="9167552" y="1407555"/>
            <a:ext cx="98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rgbClr val="EEB3B5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62%</a:t>
            </a:r>
            <a:endParaRPr lang="en-GB" dirty="0">
              <a:solidFill>
                <a:srgbClr val="EEB3B5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1B6C14-39D2-10AC-76FF-418451E299B7}"/>
              </a:ext>
            </a:extLst>
          </p:cNvPr>
          <p:cNvSpPr txBox="1"/>
          <p:nvPr/>
        </p:nvSpPr>
        <p:spPr>
          <a:xfrm>
            <a:off x="6158345" y="5403758"/>
            <a:ext cx="980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 err="1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Item</a:t>
            </a:r>
            <a:r>
              <a:rPr lang="es-AR" sz="1600" dirty="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1</a:t>
            </a:r>
            <a:endParaRPr lang="en-GB" sz="1600" dirty="0">
              <a:solidFill>
                <a:schemeClr val="bg1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43EB4B-290B-7D55-35B4-065C87AA842C}"/>
              </a:ext>
            </a:extLst>
          </p:cNvPr>
          <p:cNvSpPr txBox="1"/>
          <p:nvPr/>
        </p:nvSpPr>
        <p:spPr>
          <a:xfrm>
            <a:off x="7654648" y="5403758"/>
            <a:ext cx="980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 err="1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Item</a:t>
            </a:r>
            <a:r>
              <a:rPr lang="es-AR" sz="1600" dirty="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3</a:t>
            </a:r>
            <a:endParaRPr lang="en-GB" sz="1600" dirty="0">
              <a:solidFill>
                <a:schemeClr val="bg1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9EF3BC-71DB-5266-0E7A-610716472E6F}"/>
              </a:ext>
            </a:extLst>
          </p:cNvPr>
          <p:cNvSpPr txBox="1"/>
          <p:nvPr/>
        </p:nvSpPr>
        <p:spPr>
          <a:xfrm>
            <a:off x="9167552" y="5403758"/>
            <a:ext cx="980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 err="1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Item</a:t>
            </a:r>
            <a:r>
              <a:rPr lang="es-AR" sz="1600" dirty="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3</a:t>
            </a:r>
            <a:endParaRPr lang="en-GB" sz="1600" dirty="0">
              <a:solidFill>
                <a:schemeClr val="bg1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6F1FEA-9A5A-01AF-DABD-545365271AD8}"/>
              </a:ext>
            </a:extLst>
          </p:cNvPr>
          <p:cNvSpPr txBox="1"/>
          <p:nvPr/>
        </p:nvSpPr>
        <p:spPr>
          <a:xfrm>
            <a:off x="5137333" y="5020790"/>
            <a:ext cx="430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600" dirty="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10</a:t>
            </a:r>
            <a:endParaRPr lang="en-GB" sz="1600" dirty="0">
              <a:solidFill>
                <a:schemeClr val="bg1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52CA3D-F93D-E387-613D-4E34E8E267D0}"/>
              </a:ext>
            </a:extLst>
          </p:cNvPr>
          <p:cNvSpPr txBox="1"/>
          <p:nvPr/>
        </p:nvSpPr>
        <p:spPr>
          <a:xfrm>
            <a:off x="5137333" y="4280957"/>
            <a:ext cx="430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600" dirty="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20</a:t>
            </a:r>
            <a:endParaRPr lang="en-GB" sz="1600" dirty="0">
              <a:solidFill>
                <a:schemeClr val="bg1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FB34E2-4E0C-0D71-2551-341094F71759}"/>
              </a:ext>
            </a:extLst>
          </p:cNvPr>
          <p:cNvSpPr txBox="1"/>
          <p:nvPr/>
        </p:nvSpPr>
        <p:spPr>
          <a:xfrm>
            <a:off x="5137333" y="3598165"/>
            <a:ext cx="430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600" dirty="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30</a:t>
            </a:r>
            <a:endParaRPr lang="en-GB" sz="1600" dirty="0">
              <a:solidFill>
                <a:schemeClr val="bg1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D4EC1-28B4-3841-0B60-B31D45668B0A}"/>
              </a:ext>
            </a:extLst>
          </p:cNvPr>
          <p:cNvSpPr txBox="1"/>
          <p:nvPr/>
        </p:nvSpPr>
        <p:spPr>
          <a:xfrm>
            <a:off x="5137333" y="2999649"/>
            <a:ext cx="430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600" dirty="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40</a:t>
            </a:r>
            <a:endParaRPr lang="en-GB" sz="1600" dirty="0">
              <a:solidFill>
                <a:schemeClr val="bg1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897542-6856-0D7A-4FFE-496D57F6DD25}"/>
              </a:ext>
            </a:extLst>
          </p:cNvPr>
          <p:cNvSpPr txBox="1"/>
          <p:nvPr/>
        </p:nvSpPr>
        <p:spPr>
          <a:xfrm>
            <a:off x="5137333" y="2228818"/>
            <a:ext cx="430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600" dirty="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50</a:t>
            </a:r>
            <a:endParaRPr lang="en-GB" sz="1600" dirty="0">
              <a:solidFill>
                <a:schemeClr val="bg1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79F168-E92F-0737-4EF4-F03A14A8768A}"/>
              </a:ext>
            </a:extLst>
          </p:cNvPr>
          <p:cNvSpPr txBox="1"/>
          <p:nvPr/>
        </p:nvSpPr>
        <p:spPr>
          <a:xfrm>
            <a:off x="5137333" y="1504849"/>
            <a:ext cx="430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600" dirty="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60</a:t>
            </a:r>
            <a:endParaRPr lang="en-GB" sz="1600" dirty="0">
              <a:solidFill>
                <a:schemeClr val="bg1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2" name="Rectángulo 6">
            <a:extLst>
              <a:ext uri="{FF2B5EF4-FFF2-40B4-BE49-F238E27FC236}">
                <a16:creationId xmlns:a16="http://schemas.microsoft.com/office/drawing/2014/main" id="{7E567E11-A64D-20E6-1902-8CD9A2446721}"/>
              </a:ext>
            </a:extLst>
          </p:cNvPr>
          <p:cNvSpPr/>
          <p:nvPr/>
        </p:nvSpPr>
        <p:spPr>
          <a:xfrm>
            <a:off x="11490635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784163A0-95D5-627F-8EC7-AAD4988257F5}"/>
              </a:ext>
            </a:extLst>
          </p:cNvPr>
          <p:cNvSpPr txBox="1">
            <a:spLocks/>
          </p:cNvSpPr>
          <p:nvPr/>
        </p:nvSpPr>
        <p:spPr>
          <a:xfrm>
            <a:off x="11490634" y="6282462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1CFA8E-D908-4050-B978-2C3308A020A0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892E814C-9812-EFDC-8A8B-3A35249FBDC1}"/>
              </a:ext>
            </a:extLst>
          </p:cNvPr>
          <p:cNvSpPr txBox="1">
            <a:spLocks/>
          </p:cNvSpPr>
          <p:nvPr/>
        </p:nvSpPr>
        <p:spPr>
          <a:xfrm>
            <a:off x="8568267" y="6282462"/>
            <a:ext cx="2864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b="1" dirty="0"/>
              <a:t>All rights reserved | Swiss Cyber Institute</a:t>
            </a:r>
            <a:endParaRPr lang="en-GB" sz="1000" dirty="0"/>
          </a:p>
        </p:txBody>
      </p:sp>
      <p:sp>
        <p:nvSpPr>
          <p:cNvPr id="36" name="Rectángulo 6">
            <a:extLst>
              <a:ext uri="{FF2B5EF4-FFF2-40B4-BE49-F238E27FC236}">
                <a16:creationId xmlns:a16="http://schemas.microsoft.com/office/drawing/2014/main" id="{C7C80256-E7A8-684A-3E3E-D7F7E111A965}"/>
              </a:ext>
            </a:extLst>
          </p:cNvPr>
          <p:cNvSpPr/>
          <p:nvPr/>
        </p:nvSpPr>
        <p:spPr>
          <a:xfrm>
            <a:off x="11490635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Marcador de número de diapositiva 5">
            <a:extLst>
              <a:ext uri="{FF2B5EF4-FFF2-40B4-BE49-F238E27FC236}">
                <a16:creationId xmlns:a16="http://schemas.microsoft.com/office/drawing/2014/main" id="{3CB0C793-7A1C-78AC-7C8F-E7878D70D1FB}"/>
              </a:ext>
            </a:extLst>
          </p:cNvPr>
          <p:cNvSpPr txBox="1">
            <a:spLocks/>
          </p:cNvSpPr>
          <p:nvPr/>
        </p:nvSpPr>
        <p:spPr>
          <a:xfrm>
            <a:off x="11452004" y="6282462"/>
            <a:ext cx="359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71CFA8E-D908-4050-B978-2C3308A020A0}" type="slidenum">
              <a:rPr lang="en-GB" sz="900" smtClean="0"/>
              <a:pPr algn="ctr"/>
              <a:t>23</a:t>
            </a:fld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2858024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0F2277BE-BF48-424A-871E-A4FE5664A1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22556" y="1405295"/>
            <a:ext cx="5853369" cy="958541"/>
          </a:xfrm>
          <a:prstGeom prst="rect">
            <a:avLst/>
          </a:prstGeom>
        </p:spPr>
        <p:txBody>
          <a:bodyPr/>
          <a:lstStyle/>
          <a:p>
            <a:r>
              <a:rPr lang="es-ES"/>
              <a:t>Color / Icons</a:t>
            </a:r>
            <a:r>
              <a:rPr lang="es-ES" dirty="0"/>
              <a:t>.</a:t>
            </a:r>
            <a:endParaRPr lang="es-A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DF635375-93D8-4FB2-9508-73EC9F360BF5}"/>
                  </a:ext>
                </a:extLst>
              </p14:cNvPr>
              <p14:cNvContentPartPr/>
              <p14:nvPr/>
            </p14:nvContentPartPr>
            <p14:xfrm>
              <a:off x="10284124" y="3971973"/>
              <a:ext cx="360" cy="3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DF635375-93D8-4FB2-9508-73EC9F360B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75124" y="39629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20208A80-FF5D-4919-9DB5-635F347D804B}"/>
                  </a:ext>
                </a:extLst>
              </p14:cNvPr>
              <p14:cNvContentPartPr/>
              <p14:nvPr/>
            </p14:nvContentPartPr>
            <p14:xfrm>
              <a:off x="2231284" y="3371853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20208A80-FF5D-4919-9DB5-635F347D80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2284" y="336285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C5D49664-2C62-4C0B-A731-25EB21101858}"/>
                  </a:ext>
                </a:extLst>
              </p14:cNvPr>
              <p14:cNvContentPartPr/>
              <p14:nvPr/>
            </p14:nvContentPartPr>
            <p14:xfrm>
              <a:off x="2507044" y="3087093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C5D49664-2C62-4C0B-A731-25EB211018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8044" y="30780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Gráfico 14" descr="Libreta de direcciones con relleno sólido">
            <a:extLst>
              <a:ext uri="{FF2B5EF4-FFF2-40B4-BE49-F238E27FC236}">
                <a16:creationId xmlns:a16="http://schemas.microsoft.com/office/drawing/2014/main" id="{9458DC05-C0AF-46EC-A99F-46D384E621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80537" y="1948913"/>
            <a:ext cx="728845" cy="728845"/>
          </a:xfrm>
          <a:prstGeom prst="rect">
            <a:avLst/>
          </a:prstGeom>
        </p:spPr>
      </p:pic>
      <p:pic>
        <p:nvPicPr>
          <p:cNvPr id="16" name="Gráfico 15" descr="Flecha circular con relleno sólido">
            <a:extLst>
              <a:ext uri="{FF2B5EF4-FFF2-40B4-BE49-F238E27FC236}">
                <a16:creationId xmlns:a16="http://schemas.microsoft.com/office/drawing/2014/main" id="{AEFE3DBA-D443-4F58-A5FD-A60DA2568F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20367" y="1169687"/>
            <a:ext cx="831677" cy="831677"/>
          </a:xfrm>
          <a:prstGeom prst="rect">
            <a:avLst/>
          </a:prstGeom>
        </p:spPr>
      </p:pic>
      <p:pic>
        <p:nvPicPr>
          <p:cNvPr id="17" name="Gráfico 16" descr="Insignia de cruz con relleno sólido">
            <a:extLst>
              <a:ext uri="{FF2B5EF4-FFF2-40B4-BE49-F238E27FC236}">
                <a16:creationId xmlns:a16="http://schemas.microsoft.com/office/drawing/2014/main" id="{A89DDDC7-9B8A-4D00-A367-3B18F1A7A9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00857" y="2835330"/>
            <a:ext cx="627167" cy="627167"/>
          </a:xfrm>
          <a:prstGeom prst="rect">
            <a:avLst/>
          </a:prstGeom>
        </p:spPr>
      </p:pic>
      <p:pic>
        <p:nvPicPr>
          <p:cNvPr id="18" name="Gráfico 17" descr="Insignia de cruz contorno">
            <a:extLst>
              <a:ext uri="{FF2B5EF4-FFF2-40B4-BE49-F238E27FC236}">
                <a16:creationId xmlns:a16="http://schemas.microsoft.com/office/drawing/2014/main" id="{F147ADC5-F49E-4A44-829F-37D3F2A2B5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12078" y="1254027"/>
            <a:ext cx="728845" cy="728845"/>
          </a:xfrm>
          <a:prstGeom prst="rect">
            <a:avLst/>
          </a:prstGeom>
        </p:spPr>
      </p:pic>
      <p:pic>
        <p:nvPicPr>
          <p:cNvPr id="19" name="Gráfico 18" descr="Insignia signo de interrogación con relleno sólido">
            <a:extLst>
              <a:ext uri="{FF2B5EF4-FFF2-40B4-BE49-F238E27FC236}">
                <a16:creationId xmlns:a16="http://schemas.microsoft.com/office/drawing/2014/main" id="{B8C06D59-17A6-46E3-B554-BFC5D60FB32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42929" y="3701470"/>
            <a:ext cx="728845" cy="728845"/>
          </a:xfrm>
          <a:prstGeom prst="rect">
            <a:avLst/>
          </a:prstGeom>
        </p:spPr>
      </p:pic>
      <p:pic>
        <p:nvPicPr>
          <p:cNvPr id="20" name="Gráfico 19" descr="Marca de insignia1 con relleno sólido">
            <a:extLst>
              <a:ext uri="{FF2B5EF4-FFF2-40B4-BE49-F238E27FC236}">
                <a16:creationId xmlns:a16="http://schemas.microsoft.com/office/drawing/2014/main" id="{796FE7DB-093A-4242-B85F-E2077472E0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00857" y="3752310"/>
            <a:ext cx="627167" cy="627167"/>
          </a:xfrm>
          <a:prstGeom prst="rect">
            <a:avLst/>
          </a:prstGeom>
        </p:spPr>
      </p:pic>
      <p:pic>
        <p:nvPicPr>
          <p:cNvPr id="21" name="Gráfico 20" descr="Marca de insignia1 contorno">
            <a:extLst>
              <a:ext uri="{FF2B5EF4-FFF2-40B4-BE49-F238E27FC236}">
                <a16:creationId xmlns:a16="http://schemas.microsoft.com/office/drawing/2014/main" id="{F26D030C-3464-495D-A111-94C7ACB4D7C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000957" y="1254027"/>
            <a:ext cx="728845" cy="728845"/>
          </a:xfrm>
          <a:prstGeom prst="rect">
            <a:avLst/>
          </a:prstGeom>
        </p:spPr>
      </p:pic>
      <p:pic>
        <p:nvPicPr>
          <p:cNvPr id="22" name="Gráfico 21" descr="Junta de directores contorno">
            <a:extLst>
              <a:ext uri="{FF2B5EF4-FFF2-40B4-BE49-F238E27FC236}">
                <a16:creationId xmlns:a16="http://schemas.microsoft.com/office/drawing/2014/main" id="{08323C3D-0B09-40FC-8C07-6F5B1470B87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127424" y="1982872"/>
            <a:ext cx="728845" cy="728845"/>
          </a:xfrm>
          <a:prstGeom prst="rect">
            <a:avLst/>
          </a:prstGeom>
        </p:spPr>
      </p:pic>
      <p:pic>
        <p:nvPicPr>
          <p:cNvPr id="23" name="Gráfico 22" descr="Sala de juntas contorno">
            <a:extLst>
              <a:ext uri="{FF2B5EF4-FFF2-40B4-BE49-F238E27FC236}">
                <a16:creationId xmlns:a16="http://schemas.microsoft.com/office/drawing/2014/main" id="{6CAC1DB5-AC24-44B0-B3EC-E4AA64BD595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006269" y="1981911"/>
            <a:ext cx="728845" cy="728845"/>
          </a:xfrm>
          <a:prstGeom prst="rect">
            <a:avLst/>
          </a:prstGeom>
        </p:spPr>
      </p:pic>
      <p:pic>
        <p:nvPicPr>
          <p:cNvPr id="24" name="Gráfico 23" descr="Libros contorno">
            <a:extLst>
              <a:ext uri="{FF2B5EF4-FFF2-40B4-BE49-F238E27FC236}">
                <a16:creationId xmlns:a16="http://schemas.microsoft.com/office/drawing/2014/main" id="{A9A18C76-6727-4A29-9418-0DE4B2CC715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127424" y="2800329"/>
            <a:ext cx="728845" cy="728845"/>
          </a:xfrm>
          <a:prstGeom prst="rect">
            <a:avLst/>
          </a:prstGeom>
        </p:spPr>
      </p:pic>
      <p:pic>
        <p:nvPicPr>
          <p:cNvPr id="25" name="Gráfico 24" descr="Flechas de cheurón con relleno sólido">
            <a:extLst>
              <a:ext uri="{FF2B5EF4-FFF2-40B4-BE49-F238E27FC236}">
                <a16:creationId xmlns:a16="http://schemas.microsoft.com/office/drawing/2014/main" id="{57593AC6-96FE-4C74-B977-225BBC7FEEE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092941" y="3684491"/>
            <a:ext cx="728845" cy="728845"/>
          </a:xfrm>
          <a:prstGeom prst="rect">
            <a:avLst/>
          </a:prstGeom>
        </p:spPr>
      </p:pic>
      <p:pic>
        <p:nvPicPr>
          <p:cNvPr id="26" name="Gráfico 25" descr="Flechas de cheurón contorno">
            <a:extLst>
              <a:ext uri="{FF2B5EF4-FFF2-40B4-BE49-F238E27FC236}">
                <a16:creationId xmlns:a16="http://schemas.microsoft.com/office/drawing/2014/main" id="{33232635-2585-48B2-921E-0287BE5F52C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067954" y="2758470"/>
            <a:ext cx="728845" cy="728845"/>
          </a:xfrm>
          <a:prstGeom prst="rect">
            <a:avLst/>
          </a:prstGeom>
        </p:spPr>
      </p:pic>
      <p:pic>
        <p:nvPicPr>
          <p:cNvPr id="27" name="Gráfico 26" descr="Flechas de cheurón con relleno sólido">
            <a:extLst>
              <a:ext uri="{FF2B5EF4-FFF2-40B4-BE49-F238E27FC236}">
                <a16:creationId xmlns:a16="http://schemas.microsoft.com/office/drawing/2014/main" id="{0960B697-911A-4648-BCBF-8A1B8D0EB09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934078" y="3684337"/>
            <a:ext cx="728845" cy="728845"/>
          </a:xfrm>
          <a:prstGeom prst="rect">
            <a:avLst/>
          </a:prstGeom>
        </p:spPr>
      </p:pic>
      <p:pic>
        <p:nvPicPr>
          <p:cNvPr id="28" name="Gráfico 27" descr="Flechas de cheurón contorno">
            <a:extLst>
              <a:ext uri="{FF2B5EF4-FFF2-40B4-BE49-F238E27FC236}">
                <a16:creationId xmlns:a16="http://schemas.microsoft.com/office/drawing/2014/main" id="{FA1E637A-3D7A-431B-BBCD-1821283C803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934078" y="2784490"/>
            <a:ext cx="728845" cy="728845"/>
          </a:xfrm>
          <a:prstGeom prst="rect">
            <a:avLst/>
          </a:prstGeom>
        </p:spPr>
      </p:pic>
      <p:pic>
        <p:nvPicPr>
          <p:cNvPr id="29" name="Gráfico 28" descr="Círculo con flecha a la izquierda contorno">
            <a:extLst>
              <a:ext uri="{FF2B5EF4-FFF2-40B4-BE49-F238E27FC236}">
                <a16:creationId xmlns:a16="http://schemas.microsoft.com/office/drawing/2014/main" id="{3C44533D-D940-4A16-8937-689C3BCC16F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934078" y="1253066"/>
            <a:ext cx="728845" cy="728845"/>
          </a:xfrm>
          <a:prstGeom prst="rect">
            <a:avLst/>
          </a:prstGeom>
        </p:spPr>
      </p:pic>
      <p:pic>
        <p:nvPicPr>
          <p:cNvPr id="30" name="Gráfico 29" descr="Aula de clases contorno">
            <a:extLst>
              <a:ext uri="{FF2B5EF4-FFF2-40B4-BE49-F238E27FC236}">
                <a16:creationId xmlns:a16="http://schemas.microsoft.com/office/drawing/2014/main" id="{B483E59A-5A56-4687-AA66-91D2681FB570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901715" y="1981911"/>
            <a:ext cx="728845" cy="728845"/>
          </a:xfrm>
          <a:prstGeom prst="rect">
            <a:avLst/>
          </a:prstGeom>
        </p:spPr>
      </p:pic>
      <p:pic>
        <p:nvPicPr>
          <p:cNvPr id="31" name="Gráfico 30" descr="Reloj contorno">
            <a:extLst>
              <a:ext uri="{FF2B5EF4-FFF2-40B4-BE49-F238E27FC236}">
                <a16:creationId xmlns:a16="http://schemas.microsoft.com/office/drawing/2014/main" id="{2960C462-EA74-4017-9133-19E565EA9663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901714" y="4466718"/>
            <a:ext cx="728845" cy="728845"/>
          </a:xfrm>
          <a:prstGeom prst="rect">
            <a:avLst/>
          </a:prstGeom>
        </p:spPr>
      </p:pic>
      <p:pic>
        <p:nvPicPr>
          <p:cNvPr id="32" name="Gráfico 31" descr="Informática en la nube contorno">
            <a:extLst>
              <a:ext uri="{FF2B5EF4-FFF2-40B4-BE49-F238E27FC236}">
                <a16:creationId xmlns:a16="http://schemas.microsoft.com/office/drawing/2014/main" id="{87BBF053-3C42-46B9-AB6D-5DC2F0EF3EF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935957" y="1981911"/>
            <a:ext cx="728845" cy="728845"/>
          </a:xfrm>
          <a:prstGeom prst="rect">
            <a:avLst/>
          </a:prstGeom>
        </p:spPr>
      </p:pic>
      <p:pic>
        <p:nvPicPr>
          <p:cNvPr id="33" name="Gráfico 32" descr="Comentario importante contorno">
            <a:extLst>
              <a:ext uri="{FF2B5EF4-FFF2-40B4-BE49-F238E27FC236}">
                <a16:creationId xmlns:a16="http://schemas.microsoft.com/office/drawing/2014/main" id="{70397E24-5299-4E89-80CE-49A6DA617E8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7092941" y="4514925"/>
            <a:ext cx="728845" cy="728845"/>
          </a:xfrm>
          <a:prstGeom prst="rect">
            <a:avLst/>
          </a:prstGeom>
        </p:spPr>
      </p:pic>
      <p:pic>
        <p:nvPicPr>
          <p:cNvPr id="34" name="Gráfico 33" descr="Tribunal contorno">
            <a:extLst>
              <a:ext uri="{FF2B5EF4-FFF2-40B4-BE49-F238E27FC236}">
                <a16:creationId xmlns:a16="http://schemas.microsoft.com/office/drawing/2014/main" id="{DA965864-2E20-4477-AB28-5E93C33C960A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6163241" y="4430314"/>
            <a:ext cx="728845" cy="728845"/>
          </a:xfrm>
          <a:prstGeom prst="rect">
            <a:avLst/>
          </a:prstGeom>
        </p:spPr>
      </p:pic>
      <p:pic>
        <p:nvPicPr>
          <p:cNvPr id="35" name="Gráfico 34" descr="Cursor con relleno sólido">
            <a:extLst>
              <a:ext uri="{FF2B5EF4-FFF2-40B4-BE49-F238E27FC236}">
                <a16:creationId xmlns:a16="http://schemas.microsoft.com/office/drawing/2014/main" id="{A032C64B-3E55-4B98-9C1F-F166D82C93BA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8043629" y="4463087"/>
            <a:ext cx="728845" cy="728845"/>
          </a:xfrm>
          <a:prstGeom prst="rect">
            <a:avLst/>
          </a:prstGeom>
        </p:spPr>
      </p:pic>
      <p:pic>
        <p:nvPicPr>
          <p:cNvPr id="36" name="Gráfico 35" descr="Cursor contorno">
            <a:extLst>
              <a:ext uri="{FF2B5EF4-FFF2-40B4-BE49-F238E27FC236}">
                <a16:creationId xmlns:a16="http://schemas.microsoft.com/office/drawing/2014/main" id="{3D38E15C-A1C2-4306-B9B6-591F46C387A7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9837714" y="1220068"/>
            <a:ext cx="728845" cy="728845"/>
          </a:xfrm>
          <a:prstGeom prst="rect">
            <a:avLst/>
          </a:prstGeom>
        </p:spPr>
      </p:pic>
      <p:pic>
        <p:nvPicPr>
          <p:cNvPr id="37" name="Gráfico 36" descr="Reseña de cliente contorno">
            <a:extLst>
              <a:ext uri="{FF2B5EF4-FFF2-40B4-BE49-F238E27FC236}">
                <a16:creationId xmlns:a16="http://schemas.microsoft.com/office/drawing/2014/main" id="{8D92FA3C-C1D6-43F8-A73A-A4278D7C64A6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8901715" y="1243122"/>
            <a:ext cx="728845" cy="728845"/>
          </a:xfrm>
          <a:prstGeom prst="rect">
            <a:avLst/>
          </a:prstGeom>
        </p:spPr>
      </p:pic>
      <p:pic>
        <p:nvPicPr>
          <p:cNvPr id="38" name="Gráfico 37" descr="Tabla de decisiones con relleno sólido">
            <a:extLst>
              <a:ext uri="{FF2B5EF4-FFF2-40B4-BE49-F238E27FC236}">
                <a16:creationId xmlns:a16="http://schemas.microsoft.com/office/drawing/2014/main" id="{F011CA51-4B8E-4BDA-98B8-B79F866E5130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8919114" y="5265666"/>
            <a:ext cx="728845" cy="728845"/>
          </a:xfrm>
          <a:prstGeom prst="rect">
            <a:avLst/>
          </a:prstGeom>
        </p:spPr>
      </p:pic>
      <p:pic>
        <p:nvPicPr>
          <p:cNvPr id="39" name="Gráfico 38" descr="Tabla de decisiones contorno">
            <a:extLst>
              <a:ext uri="{FF2B5EF4-FFF2-40B4-BE49-F238E27FC236}">
                <a16:creationId xmlns:a16="http://schemas.microsoft.com/office/drawing/2014/main" id="{FA730064-6B66-4370-9AAA-A6C2539134FA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6163240" y="5243770"/>
            <a:ext cx="728845" cy="728845"/>
          </a:xfrm>
          <a:prstGeom prst="rect">
            <a:avLst/>
          </a:prstGeom>
        </p:spPr>
      </p:pic>
      <p:pic>
        <p:nvPicPr>
          <p:cNvPr id="40" name="Gráfico 39" descr="Descargar desde la nube contorno">
            <a:extLst>
              <a:ext uri="{FF2B5EF4-FFF2-40B4-BE49-F238E27FC236}">
                <a16:creationId xmlns:a16="http://schemas.microsoft.com/office/drawing/2014/main" id="{A91957CF-F86F-4D81-A11B-92929DAF7636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5200857" y="5270069"/>
            <a:ext cx="728845" cy="728845"/>
          </a:xfrm>
          <a:prstGeom prst="rect">
            <a:avLst/>
          </a:prstGeom>
        </p:spPr>
      </p:pic>
      <p:pic>
        <p:nvPicPr>
          <p:cNvPr id="41" name="Gráfico 40" descr="Seguir contorno">
            <a:extLst>
              <a:ext uri="{FF2B5EF4-FFF2-40B4-BE49-F238E27FC236}">
                <a16:creationId xmlns:a16="http://schemas.microsoft.com/office/drawing/2014/main" id="{48ADEFC8-CB30-4F8B-9035-31C3849E580D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8919114" y="2758469"/>
            <a:ext cx="728845" cy="728845"/>
          </a:xfrm>
          <a:prstGeom prst="rect">
            <a:avLst/>
          </a:prstGeom>
        </p:spPr>
      </p:pic>
      <p:pic>
        <p:nvPicPr>
          <p:cNvPr id="42" name="Gráfico 41" descr="Prohibido contorno">
            <a:extLst>
              <a:ext uri="{FF2B5EF4-FFF2-40B4-BE49-F238E27FC236}">
                <a16:creationId xmlns:a16="http://schemas.microsoft.com/office/drawing/2014/main" id="{54A4125E-3920-4B63-8290-DE562E838E50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7092940" y="5270068"/>
            <a:ext cx="728845" cy="728845"/>
          </a:xfrm>
          <a:prstGeom prst="rect">
            <a:avLst/>
          </a:prstGeom>
        </p:spPr>
      </p:pic>
      <p:pic>
        <p:nvPicPr>
          <p:cNvPr id="43" name="Gráfico 42" descr="Birrete contorno">
            <a:extLst>
              <a:ext uri="{FF2B5EF4-FFF2-40B4-BE49-F238E27FC236}">
                <a16:creationId xmlns:a16="http://schemas.microsoft.com/office/drawing/2014/main" id="{E29D2956-C5CA-4BC7-9032-AF017C7DBAC5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5192917" y="4434491"/>
            <a:ext cx="728845" cy="728845"/>
          </a:xfrm>
          <a:prstGeom prst="rect">
            <a:avLst/>
          </a:prstGeom>
        </p:spPr>
      </p:pic>
      <p:pic>
        <p:nvPicPr>
          <p:cNvPr id="44" name="Gráfico 43" descr="Grupo contorno">
            <a:extLst>
              <a:ext uri="{FF2B5EF4-FFF2-40B4-BE49-F238E27FC236}">
                <a16:creationId xmlns:a16="http://schemas.microsoft.com/office/drawing/2014/main" id="{B6166401-1D95-4C46-9801-B96487CCC3D7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8942301" y="3701469"/>
            <a:ext cx="728845" cy="728845"/>
          </a:xfrm>
          <a:prstGeom prst="rect">
            <a:avLst/>
          </a:prstGeom>
        </p:spPr>
      </p:pic>
      <p:pic>
        <p:nvPicPr>
          <p:cNvPr id="45" name="Gráfico 44" descr="Información contorno">
            <a:extLst>
              <a:ext uri="{FF2B5EF4-FFF2-40B4-BE49-F238E27FC236}">
                <a16:creationId xmlns:a16="http://schemas.microsoft.com/office/drawing/2014/main" id="{1B7FC82D-8180-46AB-B8A1-89EC7DE236F4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9879082" y="1962929"/>
            <a:ext cx="728845" cy="728845"/>
          </a:xfrm>
          <a:prstGeom prst="rect">
            <a:avLst/>
          </a:prstGeom>
        </p:spPr>
      </p:pic>
      <p:pic>
        <p:nvPicPr>
          <p:cNvPr id="46" name="Gráfico 45" descr="Reunión en línea contorno">
            <a:extLst>
              <a:ext uri="{FF2B5EF4-FFF2-40B4-BE49-F238E27FC236}">
                <a16:creationId xmlns:a16="http://schemas.microsoft.com/office/drawing/2014/main" id="{5F6F2B6B-0FA6-4CF5-B1CD-4056988B9EE7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8092946" y="5265666"/>
            <a:ext cx="728845" cy="728845"/>
          </a:xfrm>
          <a:prstGeom prst="rect">
            <a:avLst/>
          </a:prstGeom>
        </p:spPr>
      </p:pic>
      <p:pic>
        <p:nvPicPr>
          <p:cNvPr id="47" name="Gráfico 46" descr="Carpeta abierta contorno">
            <a:extLst>
              <a:ext uri="{FF2B5EF4-FFF2-40B4-BE49-F238E27FC236}">
                <a16:creationId xmlns:a16="http://schemas.microsoft.com/office/drawing/2014/main" id="{D85D56FB-F836-4DEB-BD62-C81D5DFF8F6A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9934247" y="4452571"/>
            <a:ext cx="728845" cy="728845"/>
          </a:xfrm>
          <a:prstGeom prst="rect">
            <a:avLst/>
          </a:prstGeom>
        </p:spPr>
      </p:pic>
      <p:pic>
        <p:nvPicPr>
          <p:cNvPr id="48" name="Gráfico 47" descr="Conectar contorno">
            <a:extLst>
              <a:ext uri="{FF2B5EF4-FFF2-40B4-BE49-F238E27FC236}">
                <a16:creationId xmlns:a16="http://schemas.microsoft.com/office/drawing/2014/main" id="{251169DF-5783-4C11-BBD4-8F728D5860EE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9879081" y="2758468"/>
            <a:ext cx="728845" cy="728845"/>
          </a:xfrm>
          <a:prstGeom prst="rect">
            <a:avLst/>
          </a:prstGeom>
        </p:spPr>
      </p:pic>
      <p:pic>
        <p:nvPicPr>
          <p:cNvPr id="49" name="Gráfico 48" descr="Presentación con elemento multimedia contorno">
            <a:extLst>
              <a:ext uri="{FF2B5EF4-FFF2-40B4-BE49-F238E27FC236}">
                <a16:creationId xmlns:a16="http://schemas.microsoft.com/office/drawing/2014/main" id="{6F8DC1D4-4469-49B7-95ED-33CC96CC77D3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9934247" y="3684336"/>
            <a:ext cx="728845" cy="728845"/>
          </a:xfrm>
          <a:prstGeom prst="rect">
            <a:avLst/>
          </a:prstGeom>
        </p:spPr>
      </p:pic>
      <p:pic>
        <p:nvPicPr>
          <p:cNvPr id="50" name="Gráfico 49" descr="Mujer programadora contorno">
            <a:extLst>
              <a:ext uri="{FF2B5EF4-FFF2-40B4-BE49-F238E27FC236}">
                <a16:creationId xmlns:a16="http://schemas.microsoft.com/office/drawing/2014/main" id="{0A8788F2-B752-4799-8B31-38502B7FD85F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10808296" y="2029623"/>
            <a:ext cx="728845" cy="728845"/>
          </a:xfrm>
          <a:prstGeom prst="rect">
            <a:avLst/>
          </a:prstGeom>
        </p:spPr>
      </p:pic>
      <p:pic>
        <p:nvPicPr>
          <p:cNvPr id="51" name="Gráfico 50" descr="Hombre programador contorno">
            <a:extLst>
              <a:ext uri="{FF2B5EF4-FFF2-40B4-BE49-F238E27FC236}">
                <a16:creationId xmlns:a16="http://schemas.microsoft.com/office/drawing/2014/main" id="{5C75ABF8-FDD8-47CA-B07F-2D68C5BFC94E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10799735" y="1141522"/>
            <a:ext cx="728845" cy="728845"/>
          </a:xfrm>
          <a:prstGeom prst="rect">
            <a:avLst/>
          </a:prstGeom>
        </p:spPr>
      </p:pic>
      <p:pic>
        <p:nvPicPr>
          <p:cNvPr id="52" name="Gráfico 51" descr="Marca de escudo contorno">
            <a:extLst>
              <a:ext uri="{FF2B5EF4-FFF2-40B4-BE49-F238E27FC236}">
                <a16:creationId xmlns:a16="http://schemas.microsoft.com/office/drawing/2014/main" id="{B9602C95-21C1-4856-AB26-3551F5E047DF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9934246" y="5243770"/>
            <a:ext cx="728845" cy="72884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8538D0B-B7B8-4B1E-894A-B46D9D5D5B5D}"/>
              </a:ext>
            </a:extLst>
          </p:cNvPr>
          <p:cNvSpPr/>
          <p:nvPr/>
        </p:nvSpPr>
        <p:spPr>
          <a:xfrm>
            <a:off x="1120230" y="2196689"/>
            <a:ext cx="1538229" cy="153822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B631D624-8544-4DCD-B4CD-FA2AF4E8A72D}"/>
              </a:ext>
            </a:extLst>
          </p:cNvPr>
          <p:cNvSpPr/>
          <p:nvPr/>
        </p:nvSpPr>
        <p:spPr>
          <a:xfrm>
            <a:off x="2870372" y="2200710"/>
            <a:ext cx="1538229" cy="1538229"/>
          </a:xfrm>
          <a:prstGeom prst="rect">
            <a:avLst/>
          </a:prstGeom>
          <a:solidFill>
            <a:srgbClr val="303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9EE56615-93AE-4181-BC28-E58D25B0226C}"/>
              </a:ext>
            </a:extLst>
          </p:cNvPr>
          <p:cNvSpPr/>
          <p:nvPr/>
        </p:nvSpPr>
        <p:spPr>
          <a:xfrm>
            <a:off x="1120230" y="4388538"/>
            <a:ext cx="1538229" cy="1538229"/>
          </a:xfrm>
          <a:prstGeom prst="rect">
            <a:avLst/>
          </a:prstGeom>
          <a:solidFill>
            <a:srgbClr val="F62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17ABFF-D46F-4E63-BC45-70D0ACC25ECD}"/>
              </a:ext>
            </a:extLst>
          </p:cNvPr>
          <p:cNvSpPr txBox="1"/>
          <p:nvPr/>
        </p:nvSpPr>
        <p:spPr>
          <a:xfrm>
            <a:off x="1097482" y="3794947"/>
            <a:ext cx="1422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0" u="none" strike="noStrike" baseline="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RGB %</a:t>
            </a:r>
          </a:p>
          <a:p>
            <a:pPr algn="l"/>
            <a:r>
              <a:rPr lang="es-AR" sz="1200" b="0" u="none" strike="noStrike" baseline="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199 - 22 - 24</a:t>
            </a:r>
            <a:endParaRPr lang="es-AR" sz="12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14B79B78-C69B-49B9-978D-9B25716B0AFB}"/>
              </a:ext>
            </a:extLst>
          </p:cNvPr>
          <p:cNvSpPr txBox="1"/>
          <p:nvPr/>
        </p:nvSpPr>
        <p:spPr>
          <a:xfrm>
            <a:off x="2926282" y="3794947"/>
            <a:ext cx="1422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0" u="none" strike="noStrike" baseline="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RGB %</a:t>
            </a:r>
          </a:p>
          <a:p>
            <a:pPr algn="l"/>
            <a:r>
              <a:rPr lang="es-AR" sz="1200" b="0" u="none" strike="noStrike" baseline="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48 - 49 - 49</a:t>
            </a:r>
            <a:endParaRPr lang="es-AR" sz="12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920C7FBB-CA81-4B6E-BCCD-C0A5A0ADD10C}"/>
              </a:ext>
            </a:extLst>
          </p:cNvPr>
          <p:cNvSpPr txBox="1"/>
          <p:nvPr/>
        </p:nvSpPr>
        <p:spPr>
          <a:xfrm>
            <a:off x="1097482" y="5997375"/>
            <a:ext cx="1422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0" u="none" strike="noStrike" baseline="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RGB %</a:t>
            </a:r>
          </a:p>
          <a:p>
            <a:pPr algn="l"/>
            <a:r>
              <a:rPr lang="es-AR" sz="1200" b="0" u="none" strike="noStrike" baseline="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229 - 35 - 44</a:t>
            </a:r>
            <a:endParaRPr lang="es-AR" sz="12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077F625-2174-250C-8F50-51E9B6653F2A}"/>
              </a:ext>
            </a:extLst>
          </p:cNvPr>
          <p:cNvSpPr/>
          <p:nvPr/>
        </p:nvSpPr>
        <p:spPr>
          <a:xfrm>
            <a:off x="11490635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AE24C6F4-A5F6-8A89-F9D4-24701950553A}"/>
              </a:ext>
            </a:extLst>
          </p:cNvPr>
          <p:cNvSpPr txBox="1">
            <a:spLocks/>
          </p:cNvSpPr>
          <p:nvPr/>
        </p:nvSpPr>
        <p:spPr>
          <a:xfrm>
            <a:off x="11490634" y="6282462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1CFA8E-D908-4050-B978-2C3308A020A0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12" name="Marcador de pie de página 4">
            <a:extLst>
              <a:ext uri="{FF2B5EF4-FFF2-40B4-BE49-F238E27FC236}">
                <a16:creationId xmlns:a16="http://schemas.microsoft.com/office/drawing/2014/main" id="{5CDF2408-F4D1-42CC-07F1-050ADFF1E541}"/>
              </a:ext>
            </a:extLst>
          </p:cNvPr>
          <p:cNvSpPr txBox="1">
            <a:spLocks/>
          </p:cNvSpPr>
          <p:nvPr/>
        </p:nvSpPr>
        <p:spPr>
          <a:xfrm>
            <a:off x="8568267" y="6282462"/>
            <a:ext cx="2864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b="1" dirty="0">
                <a:solidFill>
                  <a:schemeClr val="tx1"/>
                </a:solidFill>
              </a:rPr>
              <a:t>All rights reserved | Swiss Cyber Institute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3" name="Rectángulo 6">
            <a:extLst>
              <a:ext uri="{FF2B5EF4-FFF2-40B4-BE49-F238E27FC236}">
                <a16:creationId xmlns:a16="http://schemas.microsoft.com/office/drawing/2014/main" id="{4F7FEAAE-E9C1-C485-93F8-F7747EEAD8C3}"/>
              </a:ext>
            </a:extLst>
          </p:cNvPr>
          <p:cNvSpPr/>
          <p:nvPr/>
        </p:nvSpPr>
        <p:spPr>
          <a:xfrm>
            <a:off x="11490635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Marcador de número de diapositiva 5">
            <a:extLst>
              <a:ext uri="{FF2B5EF4-FFF2-40B4-BE49-F238E27FC236}">
                <a16:creationId xmlns:a16="http://schemas.microsoft.com/office/drawing/2014/main" id="{518E87C8-DF8D-8361-17B2-F04AA6FBE8E2}"/>
              </a:ext>
            </a:extLst>
          </p:cNvPr>
          <p:cNvSpPr txBox="1">
            <a:spLocks/>
          </p:cNvSpPr>
          <p:nvPr/>
        </p:nvSpPr>
        <p:spPr>
          <a:xfrm>
            <a:off x="11452004" y="6282462"/>
            <a:ext cx="359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71CFA8E-D908-4050-B978-2C3308A020A0}" type="slidenum">
              <a:rPr lang="en-GB" sz="900" smtClean="0"/>
              <a:pPr algn="ctr"/>
              <a:t>24</a:t>
            </a:fld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4119724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E4FA56E1-9121-48A6-A33A-589A4123C1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2901" y="3841791"/>
            <a:ext cx="5770563" cy="10318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6600" dirty="0">
                <a:solidFill>
                  <a:srgbClr val="FF0000"/>
                </a:solidFill>
                <a:latin typeface="League Spartan" panose="00000800000000000000" pitchFamily="50" charset="0"/>
              </a:rPr>
              <a:t>Thank you.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763EE6B-797F-4DDF-AB9A-DC27CE7C0342}"/>
              </a:ext>
            </a:extLst>
          </p:cNvPr>
          <p:cNvSpPr txBox="1">
            <a:spLocks/>
          </p:cNvSpPr>
          <p:nvPr/>
        </p:nvSpPr>
        <p:spPr>
          <a:xfrm>
            <a:off x="1840698" y="5205661"/>
            <a:ext cx="1882711" cy="504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Full Name &amp; </a:t>
            </a:r>
            <a:br>
              <a:rPr lang="en-GB" sz="20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lang="en-GB" sz="20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Email</a:t>
            </a:r>
          </a:p>
        </p:txBody>
      </p:sp>
      <p:pic>
        <p:nvPicPr>
          <p:cNvPr id="9" name="Gráfico 44" descr="Información contorno">
            <a:extLst>
              <a:ext uri="{FF2B5EF4-FFF2-40B4-BE49-F238E27FC236}">
                <a16:creationId xmlns:a16="http://schemas.microsoft.com/office/drawing/2014/main" id="{692D3BCE-BFCF-2143-E6AC-BDABD64FB967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901" y="5013699"/>
            <a:ext cx="888337" cy="888337"/>
          </a:xfrm>
          <a:prstGeom prst="rect">
            <a:avLst/>
          </a:prstGeom>
        </p:spPr>
      </p:pic>
      <p:pic>
        <p:nvPicPr>
          <p:cNvPr id="11" name="Picture 10" descr="A red square with white text&#10;&#10;Description automatically generated">
            <a:extLst>
              <a:ext uri="{FF2B5EF4-FFF2-40B4-BE49-F238E27FC236}">
                <a16:creationId xmlns:a16="http://schemas.microsoft.com/office/drawing/2014/main" id="{B62A8868-9EE9-5F12-A837-50F7D960A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85" r="-295"/>
          <a:stretch/>
        </p:blipFill>
        <p:spPr>
          <a:xfrm rot="10800000">
            <a:off x="5099050" y="-9538"/>
            <a:ext cx="7092950" cy="6867538"/>
          </a:xfrm>
          <a:prstGeom prst="rect">
            <a:avLst/>
          </a:prstGeom>
        </p:spPr>
      </p:pic>
      <p:pic>
        <p:nvPicPr>
          <p:cNvPr id="12" name="Imagen 8" descr="Texto&#10;&#10;Descripción generada automáticamente">
            <a:extLst>
              <a:ext uri="{FF2B5EF4-FFF2-40B4-BE49-F238E27FC236}">
                <a16:creationId xmlns:a16="http://schemas.microsoft.com/office/drawing/2014/main" id="{DB3E3666-6CCC-5339-CF5A-38C95E1BED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" y="2018256"/>
            <a:ext cx="2854729" cy="84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7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FE8FD45-F1A2-D399-9742-206C37DC5AC1}"/>
              </a:ext>
            </a:extLst>
          </p:cNvPr>
          <p:cNvSpPr/>
          <p:nvPr/>
        </p:nvSpPr>
        <p:spPr>
          <a:xfrm>
            <a:off x="2714105" y="4138325"/>
            <a:ext cx="8653548" cy="2146098"/>
          </a:xfrm>
          <a:prstGeom prst="roundRect">
            <a:avLst>
              <a:gd name="adj" fmla="val 30000"/>
            </a:avLst>
          </a:prstGeom>
          <a:solidFill>
            <a:schemeClr val="bg1"/>
          </a:solidFill>
          <a:ln>
            <a:noFill/>
          </a:ln>
          <a:effectLst>
            <a:outerShdw blurRad="279400" dist="317500" dir="10260000" algn="l" rotWithShape="0">
              <a:schemeClr val="bg2">
                <a:lumMod val="50000"/>
                <a:alpha val="2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C65090B-7D53-F197-EB91-96CA47A3FD6F}"/>
              </a:ext>
            </a:extLst>
          </p:cNvPr>
          <p:cNvSpPr/>
          <p:nvPr/>
        </p:nvSpPr>
        <p:spPr>
          <a:xfrm>
            <a:off x="2527071" y="1496292"/>
            <a:ext cx="8653548" cy="2146098"/>
          </a:xfrm>
          <a:prstGeom prst="roundRect">
            <a:avLst>
              <a:gd name="adj" fmla="val 30000"/>
            </a:avLst>
          </a:prstGeom>
          <a:solidFill>
            <a:schemeClr val="bg1"/>
          </a:solidFill>
          <a:ln>
            <a:noFill/>
          </a:ln>
          <a:effectLst>
            <a:outerShdw blurRad="279400" dist="317500" algn="l" rotWithShape="0">
              <a:schemeClr val="bg2">
                <a:lumMod val="50000"/>
                <a:alpha val="2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80A9DF54-2AFD-57CA-EECE-EFECD11273B7}"/>
              </a:ext>
            </a:extLst>
          </p:cNvPr>
          <p:cNvSpPr txBox="1">
            <a:spLocks/>
          </p:cNvSpPr>
          <p:nvPr/>
        </p:nvSpPr>
        <p:spPr>
          <a:xfrm rot="16200000">
            <a:off x="-1013289" y="3433158"/>
            <a:ext cx="4788134" cy="914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2126"/>
              </a:buClr>
              <a:buFont typeface="Wingdings" panose="05000000000000000000" pitchFamily="2" charset="2"/>
              <a:buNone/>
              <a:defRPr sz="3200" kern="1200">
                <a:solidFill>
                  <a:schemeClr val="tx1"/>
                </a:solidFill>
                <a:latin typeface="League Spartan" panose="000008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League Spartan" panose="00000800000000000000" pitchFamily="50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None/>
              <a:defRPr sz="2000" kern="1200">
                <a:solidFill>
                  <a:schemeClr val="tx1"/>
                </a:solidFill>
                <a:latin typeface="League Spartan" panose="000008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None/>
              <a:defRPr sz="1600" i="1" kern="1200">
                <a:solidFill>
                  <a:schemeClr val="tx1"/>
                </a:solidFill>
                <a:latin typeface="League Spartan" panose="000008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League Spartan" panose="000008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0" dirty="0">
                <a:solidFill>
                  <a:srgbClr val="EEB3B5"/>
                </a:solidFill>
              </a:rPr>
              <a:t>AGENDA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D60C41-455E-8B0A-D72B-50D9C259D9F6}"/>
              </a:ext>
            </a:extLst>
          </p:cNvPr>
          <p:cNvSpPr txBox="1">
            <a:spLocks/>
          </p:cNvSpPr>
          <p:nvPr/>
        </p:nvSpPr>
        <p:spPr>
          <a:xfrm>
            <a:off x="3157450" y="1659051"/>
            <a:ext cx="1057102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r>
              <a:rPr lang="es-AR" sz="4400" kern="1900" dirty="0">
                <a:solidFill>
                  <a:srgbClr val="C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01</a:t>
            </a:r>
            <a:endParaRPr lang="en-GB" sz="4400" kern="1900" dirty="0">
              <a:solidFill>
                <a:srgbClr val="C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15E5BDD-23D7-A736-073E-EBA065840C9A}"/>
              </a:ext>
            </a:extLst>
          </p:cNvPr>
          <p:cNvSpPr txBox="1">
            <a:spLocks/>
          </p:cNvSpPr>
          <p:nvPr/>
        </p:nvSpPr>
        <p:spPr>
          <a:xfrm>
            <a:off x="3157451" y="2350133"/>
            <a:ext cx="2137234" cy="14342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2126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–"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524000" indent="-1524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·"/>
              <a:defRPr sz="1600" i="1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4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Clich</a:t>
            </a:r>
            <a:r>
              <a:rPr lang="es-AR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24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here</a:t>
            </a:r>
            <a:r>
              <a:rPr lang="es-AR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and </a:t>
            </a:r>
            <a:r>
              <a:rPr lang="es-AR" sz="24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change</a:t>
            </a:r>
            <a:r>
              <a:rPr lang="es-AR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24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</a:t>
            </a:r>
            <a:r>
              <a:rPr lang="es-AR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Text</a:t>
            </a:r>
            <a:endParaRPr lang="en-GB" sz="24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9C0833-50BA-E6A4-6224-99CF0FD94DA1}"/>
              </a:ext>
            </a:extLst>
          </p:cNvPr>
          <p:cNvSpPr txBox="1">
            <a:spLocks/>
          </p:cNvSpPr>
          <p:nvPr/>
        </p:nvSpPr>
        <p:spPr>
          <a:xfrm>
            <a:off x="3157450" y="4327436"/>
            <a:ext cx="1057102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r>
              <a:rPr lang="es-AR" sz="4400" kern="1900" dirty="0">
                <a:solidFill>
                  <a:schemeClr val="bg2">
                    <a:lumMod val="2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04</a:t>
            </a:r>
            <a:endParaRPr lang="en-GB" sz="4400" kern="1900" dirty="0">
              <a:solidFill>
                <a:schemeClr val="bg2">
                  <a:lumMod val="2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2FB7C1A-57E4-8569-3DC6-F46D3AC00C36}"/>
              </a:ext>
            </a:extLst>
          </p:cNvPr>
          <p:cNvSpPr txBox="1">
            <a:spLocks/>
          </p:cNvSpPr>
          <p:nvPr/>
        </p:nvSpPr>
        <p:spPr>
          <a:xfrm>
            <a:off x="3157450" y="5018518"/>
            <a:ext cx="2137235" cy="14342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2126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–"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524000" indent="-1524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·"/>
              <a:defRPr sz="1600" i="1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4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Clich</a:t>
            </a:r>
            <a:r>
              <a:rPr lang="es-AR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24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here</a:t>
            </a:r>
            <a:r>
              <a:rPr lang="es-AR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and </a:t>
            </a:r>
            <a:r>
              <a:rPr lang="es-AR" sz="24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change</a:t>
            </a:r>
            <a:r>
              <a:rPr lang="es-AR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24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</a:t>
            </a:r>
            <a:r>
              <a:rPr lang="es-AR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Text</a:t>
            </a:r>
            <a:endParaRPr lang="en-GB" sz="24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7521CCD-EE23-7769-94A8-E3FE6CE81D47}"/>
              </a:ext>
            </a:extLst>
          </p:cNvPr>
          <p:cNvSpPr txBox="1">
            <a:spLocks/>
          </p:cNvSpPr>
          <p:nvPr/>
        </p:nvSpPr>
        <p:spPr>
          <a:xfrm>
            <a:off x="5992090" y="1659051"/>
            <a:ext cx="1057102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r>
              <a:rPr lang="es-AR" sz="4400" kern="1900" dirty="0">
                <a:solidFill>
                  <a:schemeClr val="bg2">
                    <a:lumMod val="2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02</a:t>
            </a:r>
            <a:endParaRPr lang="en-GB" sz="4400" kern="1900" dirty="0">
              <a:solidFill>
                <a:schemeClr val="bg2">
                  <a:lumMod val="2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88199F-9134-45EC-391B-6D7CE158C38D}"/>
              </a:ext>
            </a:extLst>
          </p:cNvPr>
          <p:cNvSpPr txBox="1">
            <a:spLocks/>
          </p:cNvSpPr>
          <p:nvPr/>
        </p:nvSpPr>
        <p:spPr>
          <a:xfrm>
            <a:off x="5992090" y="2350133"/>
            <a:ext cx="2087881" cy="14342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2126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–"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524000" indent="-1524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·"/>
              <a:defRPr sz="1600" i="1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4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Clich</a:t>
            </a:r>
            <a:r>
              <a:rPr lang="es-AR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24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here</a:t>
            </a:r>
            <a:r>
              <a:rPr lang="es-AR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and </a:t>
            </a:r>
            <a:r>
              <a:rPr lang="es-AR" sz="24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change</a:t>
            </a:r>
            <a:r>
              <a:rPr lang="es-AR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24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</a:t>
            </a:r>
            <a:r>
              <a:rPr lang="es-AR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Text</a:t>
            </a:r>
            <a:endParaRPr lang="en-GB" sz="24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7ED4D0C-3BDA-15D2-AEEF-F552A6DDA803}"/>
              </a:ext>
            </a:extLst>
          </p:cNvPr>
          <p:cNvSpPr txBox="1">
            <a:spLocks/>
          </p:cNvSpPr>
          <p:nvPr/>
        </p:nvSpPr>
        <p:spPr>
          <a:xfrm>
            <a:off x="5992090" y="4327436"/>
            <a:ext cx="1057102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r>
              <a:rPr lang="es-AR" sz="4400" kern="1900" dirty="0">
                <a:solidFill>
                  <a:srgbClr val="C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05</a:t>
            </a:r>
            <a:endParaRPr lang="en-GB" sz="4400" kern="1900" dirty="0">
              <a:solidFill>
                <a:srgbClr val="C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9440EB6-D00E-C994-95BF-01AF6D160B2D}"/>
              </a:ext>
            </a:extLst>
          </p:cNvPr>
          <p:cNvSpPr txBox="1">
            <a:spLocks/>
          </p:cNvSpPr>
          <p:nvPr/>
        </p:nvSpPr>
        <p:spPr>
          <a:xfrm>
            <a:off x="5992090" y="5018518"/>
            <a:ext cx="2087881" cy="14342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2126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–"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524000" indent="-1524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·"/>
              <a:defRPr sz="1600" i="1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4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Clich</a:t>
            </a:r>
            <a:r>
              <a:rPr lang="es-AR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24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here</a:t>
            </a:r>
            <a:r>
              <a:rPr lang="es-AR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and </a:t>
            </a:r>
            <a:r>
              <a:rPr lang="es-AR" sz="24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change</a:t>
            </a:r>
            <a:r>
              <a:rPr lang="es-AR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24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</a:t>
            </a:r>
            <a:r>
              <a:rPr lang="es-AR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Text</a:t>
            </a:r>
            <a:endParaRPr lang="en-GB" sz="24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12FA13B-6D60-5D94-04F2-22D03E2007C5}"/>
              </a:ext>
            </a:extLst>
          </p:cNvPr>
          <p:cNvSpPr txBox="1">
            <a:spLocks/>
          </p:cNvSpPr>
          <p:nvPr/>
        </p:nvSpPr>
        <p:spPr>
          <a:xfrm>
            <a:off x="8835043" y="1659051"/>
            <a:ext cx="1057102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r>
              <a:rPr lang="es-AR" sz="4400" kern="1900" dirty="0">
                <a:solidFill>
                  <a:srgbClr val="C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03</a:t>
            </a:r>
            <a:endParaRPr lang="en-GB" sz="4400" kern="1900" dirty="0">
              <a:solidFill>
                <a:srgbClr val="C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CA078C-062D-749B-3452-5890A31A9E0A}"/>
              </a:ext>
            </a:extLst>
          </p:cNvPr>
          <p:cNvSpPr txBox="1">
            <a:spLocks/>
          </p:cNvSpPr>
          <p:nvPr/>
        </p:nvSpPr>
        <p:spPr>
          <a:xfrm>
            <a:off x="8835043" y="2350133"/>
            <a:ext cx="1938251" cy="14342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2126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–"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524000" indent="-1524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·"/>
              <a:defRPr sz="1600" i="1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4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Clich</a:t>
            </a:r>
            <a:r>
              <a:rPr lang="es-AR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24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here</a:t>
            </a:r>
            <a:r>
              <a:rPr lang="es-AR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and </a:t>
            </a:r>
            <a:r>
              <a:rPr lang="es-AR" sz="24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change</a:t>
            </a:r>
            <a:r>
              <a:rPr lang="es-AR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24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</a:t>
            </a:r>
            <a:r>
              <a:rPr lang="es-AR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Text</a:t>
            </a:r>
            <a:endParaRPr lang="en-GB" sz="24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AAB98C5-688D-B471-B73A-1E729B4D78AD}"/>
              </a:ext>
            </a:extLst>
          </p:cNvPr>
          <p:cNvSpPr txBox="1">
            <a:spLocks/>
          </p:cNvSpPr>
          <p:nvPr/>
        </p:nvSpPr>
        <p:spPr>
          <a:xfrm>
            <a:off x="8835043" y="4327436"/>
            <a:ext cx="1057102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League Spartan" panose="00000800000000000000" pitchFamily="50" charset="0"/>
                <a:ea typeface="+mj-ea"/>
                <a:cs typeface="+mj-cs"/>
              </a:defRPr>
            </a:lvl1pPr>
          </a:lstStyle>
          <a:p>
            <a:r>
              <a:rPr lang="es-AR" sz="4400" kern="1900" dirty="0">
                <a:solidFill>
                  <a:schemeClr val="bg2">
                    <a:lumMod val="2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06</a:t>
            </a:r>
            <a:endParaRPr lang="en-GB" sz="4400" kern="1900" dirty="0">
              <a:solidFill>
                <a:schemeClr val="bg2">
                  <a:lumMod val="2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FE85D04-4D83-3558-1AC9-90E96E43ADEA}"/>
              </a:ext>
            </a:extLst>
          </p:cNvPr>
          <p:cNvSpPr txBox="1">
            <a:spLocks/>
          </p:cNvSpPr>
          <p:nvPr/>
        </p:nvSpPr>
        <p:spPr>
          <a:xfrm>
            <a:off x="8835044" y="5018518"/>
            <a:ext cx="2171008" cy="14342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2126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–"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524000" indent="-1524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·"/>
              <a:defRPr sz="1600" i="1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24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Clich</a:t>
            </a:r>
            <a:r>
              <a:rPr lang="es-AR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24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here</a:t>
            </a:r>
            <a:r>
              <a:rPr lang="es-AR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and </a:t>
            </a:r>
            <a:r>
              <a:rPr lang="es-AR" sz="24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change</a:t>
            </a:r>
            <a:r>
              <a:rPr lang="es-AR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s-AR" sz="24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the</a:t>
            </a:r>
            <a:r>
              <a:rPr lang="es-AR" sz="24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Text</a:t>
            </a:r>
            <a:endParaRPr lang="en-GB" sz="24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20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74000">
              <a:schemeClr val="tx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27BD01-FFB6-BA35-FA61-F5035CF8C2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AR" dirty="0" err="1"/>
              <a:t>Click</a:t>
            </a:r>
            <a:r>
              <a:rPr lang="es-AR" dirty="0"/>
              <a:t> </a:t>
            </a:r>
            <a:r>
              <a:rPr lang="es-AR" dirty="0" err="1"/>
              <a:t>here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add</a:t>
            </a:r>
            <a:r>
              <a:rPr lang="es-AR" dirty="0"/>
              <a:t> a </a:t>
            </a:r>
            <a:r>
              <a:rPr lang="es-AR" dirty="0" err="1"/>
              <a:t>Title</a:t>
            </a:r>
            <a:endParaRPr lang="en-GB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543A54DB-069A-3958-42B4-46840968A7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23710" y="2794723"/>
            <a:ext cx="2559134" cy="757130"/>
          </a:xfrm>
        </p:spPr>
        <p:txBody>
          <a:bodyPr wrap="square">
            <a:spAutoFit/>
          </a:bodyPr>
          <a:lstStyle/>
          <a:p>
            <a:r>
              <a:rPr lang="es-AR" dirty="0" err="1">
                <a:solidFill>
                  <a:srgbClr val="C00000"/>
                </a:solidFill>
              </a:rPr>
              <a:t>Click</a:t>
            </a:r>
            <a:r>
              <a:rPr lang="es-AR" dirty="0">
                <a:solidFill>
                  <a:srgbClr val="C00000"/>
                </a:solidFill>
              </a:rPr>
              <a:t> </a:t>
            </a:r>
            <a:r>
              <a:rPr lang="es-AR" dirty="0" err="1">
                <a:solidFill>
                  <a:srgbClr val="C00000"/>
                </a:solidFill>
              </a:rPr>
              <a:t>here</a:t>
            </a:r>
            <a:r>
              <a:rPr lang="es-AR" dirty="0">
                <a:solidFill>
                  <a:srgbClr val="C00000"/>
                </a:solidFill>
              </a:rPr>
              <a:t> </a:t>
            </a:r>
            <a:r>
              <a:rPr lang="es-AR" dirty="0" err="1">
                <a:solidFill>
                  <a:srgbClr val="C00000"/>
                </a:solidFill>
              </a:rPr>
              <a:t>to</a:t>
            </a:r>
            <a:r>
              <a:rPr lang="es-AR" dirty="0">
                <a:solidFill>
                  <a:srgbClr val="C00000"/>
                </a:solidFill>
              </a:rPr>
              <a:t> </a:t>
            </a:r>
            <a:r>
              <a:rPr lang="es-AR" dirty="0" err="1">
                <a:solidFill>
                  <a:srgbClr val="C00000"/>
                </a:solidFill>
              </a:rPr>
              <a:t>add</a:t>
            </a:r>
            <a:r>
              <a:rPr lang="es-AR" dirty="0">
                <a:solidFill>
                  <a:srgbClr val="C00000"/>
                </a:solidFill>
              </a:rPr>
              <a:t> Text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2789979-1492-1295-86E2-F396F228AD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723710" y="3740943"/>
            <a:ext cx="3256294" cy="1477328"/>
          </a:xfr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s-AR" dirty="0" err="1"/>
              <a:t>Click</a:t>
            </a:r>
            <a:r>
              <a:rPr lang="es-AR" dirty="0"/>
              <a:t> </a:t>
            </a:r>
            <a:r>
              <a:rPr lang="es-AR" dirty="0" err="1"/>
              <a:t>here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add</a:t>
            </a:r>
            <a:r>
              <a:rPr lang="es-AR" dirty="0"/>
              <a:t> </a:t>
            </a:r>
            <a:r>
              <a:rPr lang="es-AR" dirty="0" err="1"/>
              <a:t>text</a:t>
            </a:r>
            <a:r>
              <a:rPr lang="es-AR" dirty="0"/>
              <a:t> / Content. </a:t>
            </a:r>
            <a:r>
              <a:rPr lang="es-AR" dirty="0" err="1"/>
              <a:t>Click</a:t>
            </a:r>
            <a:r>
              <a:rPr lang="es-AR" dirty="0"/>
              <a:t> </a:t>
            </a:r>
            <a:r>
              <a:rPr lang="es-AR" dirty="0" err="1"/>
              <a:t>here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add</a:t>
            </a:r>
            <a:r>
              <a:rPr lang="es-AR" dirty="0"/>
              <a:t> </a:t>
            </a:r>
            <a:r>
              <a:rPr lang="es-AR" dirty="0" err="1"/>
              <a:t>text</a:t>
            </a:r>
            <a:r>
              <a:rPr lang="es-AR" dirty="0"/>
              <a:t> / Content</a:t>
            </a:r>
            <a:r>
              <a:rPr lang="en-GB" dirty="0"/>
              <a:t>. </a:t>
            </a:r>
            <a:r>
              <a:rPr lang="es-AR" dirty="0" err="1"/>
              <a:t>Click</a:t>
            </a:r>
            <a:r>
              <a:rPr lang="es-AR" dirty="0"/>
              <a:t> </a:t>
            </a:r>
            <a:r>
              <a:rPr lang="es-AR" dirty="0" err="1"/>
              <a:t>here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add</a:t>
            </a:r>
            <a:r>
              <a:rPr lang="es-AR" dirty="0"/>
              <a:t> </a:t>
            </a:r>
            <a:r>
              <a:rPr lang="es-AR" dirty="0" err="1"/>
              <a:t>text</a:t>
            </a:r>
            <a:r>
              <a:rPr lang="es-AR" dirty="0"/>
              <a:t> / Content</a:t>
            </a:r>
            <a:r>
              <a:rPr lang="en-GB" dirty="0"/>
              <a:t>. </a:t>
            </a:r>
            <a:r>
              <a:rPr lang="es-AR" dirty="0" err="1"/>
              <a:t>Click</a:t>
            </a:r>
            <a:r>
              <a:rPr lang="es-AR" dirty="0"/>
              <a:t> </a:t>
            </a:r>
            <a:r>
              <a:rPr lang="es-AR" dirty="0" err="1"/>
              <a:t>here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add</a:t>
            </a:r>
            <a:r>
              <a:rPr lang="es-AR" dirty="0"/>
              <a:t> </a:t>
            </a:r>
            <a:r>
              <a:rPr lang="es-AR" dirty="0" err="1"/>
              <a:t>text</a:t>
            </a:r>
            <a:r>
              <a:rPr lang="es-AR" dirty="0"/>
              <a:t> / Content</a:t>
            </a:r>
            <a:endParaRPr lang="en-GB" dirty="0"/>
          </a:p>
        </p:txBody>
      </p:sp>
      <p:pic>
        <p:nvPicPr>
          <p:cNvPr id="60" name="Picture Placeholder 12" descr="A white person in a circle&#10;&#10;Description automatically generated">
            <a:extLst>
              <a:ext uri="{FF2B5EF4-FFF2-40B4-BE49-F238E27FC236}">
                <a16:creationId xmlns:a16="http://schemas.microsoft.com/office/drawing/2014/main" id="{5F53241D-B1F2-0C79-AB54-FC3FC782F79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19485" r="19485" b="19485"/>
          <a:stretch/>
        </p:blipFill>
        <p:spPr>
          <a:xfrm>
            <a:off x="1174025" y="2910751"/>
            <a:ext cx="1205193" cy="1205120"/>
          </a:xfrm>
        </p:spPr>
      </p:pic>
      <p:pic>
        <p:nvPicPr>
          <p:cNvPr id="61" name="Picture Placeholder 14">
            <a:extLst>
              <a:ext uri="{FF2B5EF4-FFF2-40B4-BE49-F238E27FC236}">
                <a16:creationId xmlns:a16="http://schemas.microsoft.com/office/drawing/2014/main" id="{9F5C4C2E-93BA-8CAF-CC88-7D95D397C3D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" t="19349" r="70435" b="18905"/>
          <a:stretch/>
        </p:blipFill>
        <p:spPr>
          <a:xfrm>
            <a:off x="3263099" y="2910751"/>
            <a:ext cx="1205193" cy="1205120"/>
          </a:xfrm>
        </p:spPr>
      </p:pic>
      <p:pic>
        <p:nvPicPr>
          <p:cNvPr id="62" name="Picture Placeholder 16" descr="A group of people with a white circle&#10;&#10;Description automatically generated">
            <a:extLst>
              <a:ext uri="{FF2B5EF4-FFF2-40B4-BE49-F238E27FC236}">
                <a16:creationId xmlns:a16="http://schemas.microsoft.com/office/drawing/2014/main" id="{C187BB49-63C3-EA10-2EE9-85C1557CE99A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97" t="17243" r="36897" b="17243"/>
          <a:stretch/>
        </p:blipFill>
        <p:spPr>
          <a:xfrm>
            <a:off x="5428435" y="2910751"/>
            <a:ext cx="1205193" cy="1205120"/>
          </a:xfrm>
        </p:spPr>
      </p:pic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C2B0CBA7-3B9C-14C9-392F-51EC2E8808C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0797" y="4318678"/>
            <a:ext cx="1891647" cy="102387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tabLst>
                <a:tab pos="266700" algn="l"/>
                <a:tab pos="450850" algn="l"/>
              </a:tabLst>
              <a:defRPr sz="1800">
                <a:solidFill>
                  <a:srgbClr val="C00000"/>
                </a:solidFill>
              </a:defRPr>
            </a:lvl1pPr>
            <a:lvl2pPr marL="0" indent="0" algn="ctr">
              <a:buNone/>
              <a:tabLst/>
              <a:defRPr sz="1600"/>
            </a:lvl2pPr>
            <a:lvl3pPr marL="914400" indent="0" algn="ctr">
              <a:buNone/>
              <a:tabLst>
                <a:tab pos="266700" algn="l"/>
                <a:tab pos="450850" algn="l"/>
              </a:tabLst>
              <a:defRPr/>
            </a:lvl3pPr>
            <a:lvl4pPr marL="0" indent="0" algn="ctr">
              <a:buNone/>
              <a:tabLst/>
              <a:defRPr sz="1200"/>
            </a:lvl4pPr>
            <a:lvl5pPr marL="1828800" indent="0" algn="ctr">
              <a:buNone/>
              <a:tabLst>
                <a:tab pos="266700" algn="l"/>
                <a:tab pos="450850" algn="l"/>
              </a:tabLst>
              <a:defRPr/>
            </a:lvl5pPr>
          </a:lstStyle>
          <a:p>
            <a:pPr lvl="0"/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Click to add company name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362554B6-4198-82FD-F170-3AD979DEE275}"/>
              </a:ext>
            </a:extLst>
          </p:cNvPr>
          <p:cNvSpPr txBox="1">
            <a:spLocks/>
          </p:cNvSpPr>
          <p:nvPr/>
        </p:nvSpPr>
        <p:spPr>
          <a:xfrm>
            <a:off x="2919871" y="4318678"/>
            <a:ext cx="1891647" cy="102387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>
                <a:tab pos="266700" algn="l"/>
                <a:tab pos="450850" algn="l"/>
              </a:tabLst>
              <a:defRPr sz="1800" kern="1200">
                <a:solidFill>
                  <a:srgbClr val="C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None/>
              <a:tabLst>
                <a:tab pos="266700" algn="l"/>
                <a:tab pos="450850" algn="l"/>
              </a:tabLst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None/>
              <a:tabLst/>
              <a:defRPr sz="12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>
                <a:tab pos="266700" algn="l"/>
                <a:tab pos="45085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Click to add company name</a:t>
            </a:r>
          </a:p>
        </p:txBody>
      </p:sp>
      <p:sp>
        <p:nvSpPr>
          <p:cNvPr id="65" name="Text Placeholder 29">
            <a:extLst>
              <a:ext uri="{FF2B5EF4-FFF2-40B4-BE49-F238E27FC236}">
                <a16:creationId xmlns:a16="http://schemas.microsoft.com/office/drawing/2014/main" id="{7425937E-A333-70E1-A1F2-883A2375BEA1}"/>
              </a:ext>
            </a:extLst>
          </p:cNvPr>
          <p:cNvSpPr txBox="1">
            <a:spLocks/>
          </p:cNvSpPr>
          <p:nvPr/>
        </p:nvSpPr>
        <p:spPr>
          <a:xfrm>
            <a:off x="5085208" y="4318678"/>
            <a:ext cx="1891647" cy="102387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>
                <a:tab pos="266700" algn="l"/>
                <a:tab pos="450850" algn="l"/>
              </a:tabLst>
              <a:defRPr sz="1800" kern="1200">
                <a:solidFill>
                  <a:srgbClr val="C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None/>
              <a:tabLst>
                <a:tab pos="266700" algn="l"/>
                <a:tab pos="450850" algn="l"/>
              </a:tabLst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None/>
              <a:tabLst/>
              <a:defRPr sz="12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>
                <a:tab pos="266700" algn="l"/>
                <a:tab pos="45085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Click add name</a:t>
            </a:r>
          </a:p>
          <a:p>
            <a:pPr lvl="1"/>
            <a:r>
              <a:rPr lang="en-GB" dirty="0"/>
              <a:t>Click to add role</a:t>
            </a:r>
          </a:p>
          <a:p>
            <a:pPr lvl="3"/>
            <a:r>
              <a:rPr lang="en-GB" dirty="0"/>
              <a:t>Click to add company name</a:t>
            </a:r>
          </a:p>
        </p:txBody>
      </p:sp>
      <p:sp>
        <p:nvSpPr>
          <p:cNvPr id="2" name="Rectángulo 6">
            <a:extLst>
              <a:ext uri="{FF2B5EF4-FFF2-40B4-BE49-F238E27FC236}">
                <a16:creationId xmlns:a16="http://schemas.microsoft.com/office/drawing/2014/main" id="{35C62818-D53A-F192-5EDF-6D5805F772BE}"/>
              </a:ext>
            </a:extLst>
          </p:cNvPr>
          <p:cNvSpPr/>
          <p:nvPr/>
        </p:nvSpPr>
        <p:spPr>
          <a:xfrm>
            <a:off x="11490635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DE2D8807-D43E-532B-64C3-09B5349753D5}"/>
              </a:ext>
            </a:extLst>
          </p:cNvPr>
          <p:cNvSpPr txBox="1">
            <a:spLocks/>
          </p:cNvSpPr>
          <p:nvPr/>
        </p:nvSpPr>
        <p:spPr>
          <a:xfrm>
            <a:off x="11490634" y="6282462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1CFA8E-D908-4050-B978-2C3308A020A0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70ADA5-3455-9BC8-64AF-E3D6DADA4DE3}"/>
              </a:ext>
            </a:extLst>
          </p:cNvPr>
          <p:cNvSpPr txBox="1">
            <a:spLocks/>
          </p:cNvSpPr>
          <p:nvPr/>
        </p:nvSpPr>
        <p:spPr>
          <a:xfrm>
            <a:off x="8568267" y="6282462"/>
            <a:ext cx="2864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b="1" dirty="0"/>
              <a:t>All rights reserved | Swiss Cyber Institute</a:t>
            </a:r>
            <a:endParaRPr lang="en-GB" sz="1000" dirty="0"/>
          </a:p>
        </p:txBody>
      </p:sp>
      <p:sp>
        <p:nvSpPr>
          <p:cNvPr id="6" name="Rectángulo 6">
            <a:extLst>
              <a:ext uri="{FF2B5EF4-FFF2-40B4-BE49-F238E27FC236}">
                <a16:creationId xmlns:a16="http://schemas.microsoft.com/office/drawing/2014/main" id="{8303F938-B9AF-61AB-1BF7-DFA41B884EE7}"/>
              </a:ext>
            </a:extLst>
          </p:cNvPr>
          <p:cNvSpPr/>
          <p:nvPr/>
        </p:nvSpPr>
        <p:spPr>
          <a:xfrm>
            <a:off x="11490635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86C64103-331F-6309-6986-73FA0E7B47D3}"/>
              </a:ext>
            </a:extLst>
          </p:cNvPr>
          <p:cNvSpPr txBox="1">
            <a:spLocks/>
          </p:cNvSpPr>
          <p:nvPr/>
        </p:nvSpPr>
        <p:spPr>
          <a:xfrm>
            <a:off x="11452004" y="6282462"/>
            <a:ext cx="359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71CFA8E-D908-4050-B978-2C3308A020A0}" type="slidenum">
              <a:rPr lang="en-GB" sz="900" smtClean="0"/>
              <a:pPr algn="ctr"/>
              <a:t>4</a:t>
            </a:fld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658166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0D240B-116A-B159-0746-8DA1757CA5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AR" dirty="0" err="1"/>
              <a:t>Click</a:t>
            </a:r>
            <a:r>
              <a:rPr lang="es-AR" dirty="0"/>
              <a:t> </a:t>
            </a:r>
            <a:r>
              <a:rPr lang="es-AR" dirty="0" err="1"/>
              <a:t>here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add</a:t>
            </a:r>
            <a:r>
              <a:rPr lang="es-AR" dirty="0"/>
              <a:t> a </a:t>
            </a:r>
            <a:r>
              <a:rPr lang="es-AR" dirty="0" err="1"/>
              <a:t>Title</a:t>
            </a:r>
            <a:endParaRPr lang="en-GB" dirty="0"/>
          </a:p>
          <a:p>
            <a:endParaRPr lang="en-GB" dirty="0"/>
          </a:p>
        </p:txBody>
      </p:sp>
      <p:pic>
        <p:nvPicPr>
          <p:cNvPr id="33" name="Picture Placeholder 32" descr="A white person in a circle&#10;&#10;Description automatically generated">
            <a:extLst>
              <a:ext uri="{FF2B5EF4-FFF2-40B4-BE49-F238E27FC236}">
                <a16:creationId xmlns:a16="http://schemas.microsoft.com/office/drawing/2014/main" id="{57D49568-4AAE-867C-BC97-839642FD75B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r="82"/>
          <a:stretch>
            <a:fillRect/>
          </a:stretch>
        </p:blipFill>
        <p:spPr/>
      </p:pic>
      <p:pic>
        <p:nvPicPr>
          <p:cNvPr id="35" name="Picture Placeholder 34" descr="A white person in a circle&#10;&#10;Description automatically generated">
            <a:extLst>
              <a:ext uri="{FF2B5EF4-FFF2-40B4-BE49-F238E27FC236}">
                <a16:creationId xmlns:a16="http://schemas.microsoft.com/office/drawing/2014/main" id="{0B50A6D0-29E8-546B-92A8-2B26C976ACA9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24250" y="2120900"/>
            <a:ext cx="968375" cy="968375"/>
          </a:xfrm>
        </p:spPr>
      </p:pic>
      <p:pic>
        <p:nvPicPr>
          <p:cNvPr id="37" name="Picture Placeholder 36" descr="A white person in a circle&#10;&#10;Description automatically generated">
            <a:extLst>
              <a:ext uri="{FF2B5EF4-FFF2-40B4-BE49-F238E27FC236}">
                <a16:creationId xmlns:a16="http://schemas.microsoft.com/office/drawing/2014/main" id="{0071575D-BC64-ACC4-7116-FF3EFD05AFB7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DA27D6F-6E9A-3AC9-460F-C008EFBC68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4703" y="2304267"/>
            <a:ext cx="2456948" cy="757130"/>
          </a:xfrm>
        </p:spPr>
        <p:txBody>
          <a:bodyPr>
            <a:spAutoFit/>
          </a:bodyPr>
          <a:lstStyle/>
          <a:p>
            <a:r>
              <a:rPr lang="es-AR" dirty="0" err="1"/>
              <a:t>Click</a:t>
            </a:r>
            <a:r>
              <a:rPr lang="es-AR" dirty="0"/>
              <a:t> </a:t>
            </a:r>
            <a:r>
              <a:rPr lang="es-AR" dirty="0" err="1"/>
              <a:t>here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add</a:t>
            </a:r>
            <a:r>
              <a:rPr lang="es-AR" dirty="0"/>
              <a:t> </a:t>
            </a:r>
            <a:r>
              <a:rPr lang="es-AR" dirty="0" err="1"/>
              <a:t>text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F1CA10D-B8B5-9183-21BF-4E6A495E2CB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634703" y="3202041"/>
            <a:ext cx="3256294" cy="2436564"/>
          </a:xfr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s-AR" dirty="0" err="1"/>
              <a:t>Click</a:t>
            </a:r>
            <a:r>
              <a:rPr lang="es-AR" dirty="0"/>
              <a:t> </a:t>
            </a:r>
            <a:r>
              <a:rPr lang="es-AR" dirty="0" err="1"/>
              <a:t>here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add</a:t>
            </a:r>
            <a:r>
              <a:rPr lang="es-AR" dirty="0"/>
              <a:t> </a:t>
            </a:r>
            <a:r>
              <a:rPr lang="es-AR" dirty="0" err="1"/>
              <a:t>text</a:t>
            </a:r>
            <a:r>
              <a:rPr lang="es-AR" dirty="0"/>
              <a:t>. </a:t>
            </a:r>
            <a:r>
              <a:rPr lang="es-AR" dirty="0" err="1"/>
              <a:t>Click</a:t>
            </a:r>
            <a:r>
              <a:rPr lang="es-AR" dirty="0"/>
              <a:t> </a:t>
            </a:r>
            <a:r>
              <a:rPr lang="es-AR" dirty="0" err="1"/>
              <a:t>here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add</a:t>
            </a:r>
            <a:r>
              <a:rPr lang="es-AR" dirty="0"/>
              <a:t> </a:t>
            </a:r>
            <a:r>
              <a:rPr lang="es-AR" dirty="0" err="1"/>
              <a:t>text</a:t>
            </a:r>
            <a:r>
              <a:rPr lang="es-AR" dirty="0"/>
              <a:t>. </a:t>
            </a:r>
            <a:r>
              <a:rPr lang="es-AR" dirty="0" err="1"/>
              <a:t>Click</a:t>
            </a:r>
            <a:r>
              <a:rPr lang="es-AR" dirty="0"/>
              <a:t> </a:t>
            </a:r>
            <a:r>
              <a:rPr lang="es-AR" dirty="0" err="1"/>
              <a:t>here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add</a:t>
            </a:r>
            <a:r>
              <a:rPr lang="es-AR" dirty="0"/>
              <a:t> </a:t>
            </a:r>
            <a:r>
              <a:rPr lang="es-AR" dirty="0" err="1"/>
              <a:t>text</a:t>
            </a:r>
            <a:r>
              <a:rPr lang="es-AR" dirty="0"/>
              <a:t>. </a:t>
            </a:r>
            <a:r>
              <a:rPr lang="es-AR" dirty="0" err="1"/>
              <a:t>Click</a:t>
            </a:r>
            <a:r>
              <a:rPr lang="es-AR" dirty="0"/>
              <a:t> </a:t>
            </a:r>
            <a:r>
              <a:rPr lang="es-AR" dirty="0" err="1"/>
              <a:t>here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add</a:t>
            </a:r>
            <a:r>
              <a:rPr lang="es-AR" dirty="0"/>
              <a:t> </a:t>
            </a:r>
            <a:r>
              <a:rPr lang="es-AR" dirty="0" err="1"/>
              <a:t>text</a:t>
            </a:r>
            <a:r>
              <a:rPr lang="es-AR" dirty="0"/>
              <a:t>. </a:t>
            </a:r>
            <a:r>
              <a:rPr lang="es-AR" dirty="0" err="1"/>
              <a:t>Click</a:t>
            </a:r>
            <a:r>
              <a:rPr lang="es-AR" dirty="0"/>
              <a:t> </a:t>
            </a:r>
            <a:r>
              <a:rPr lang="es-AR" dirty="0" err="1"/>
              <a:t>here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add</a:t>
            </a:r>
            <a:r>
              <a:rPr lang="es-AR" dirty="0"/>
              <a:t> </a:t>
            </a:r>
            <a:r>
              <a:rPr lang="es-AR" dirty="0" err="1"/>
              <a:t>text</a:t>
            </a:r>
            <a:r>
              <a:rPr lang="es-AR" dirty="0"/>
              <a:t>. </a:t>
            </a:r>
            <a:endParaRPr lang="en-GB" dirty="0"/>
          </a:p>
          <a:p>
            <a:pPr>
              <a:lnSpc>
                <a:spcPct val="100000"/>
              </a:lnSpc>
            </a:pPr>
            <a:r>
              <a:rPr lang="es-AR" dirty="0" err="1"/>
              <a:t>Click</a:t>
            </a:r>
            <a:r>
              <a:rPr lang="es-AR" dirty="0"/>
              <a:t> </a:t>
            </a:r>
            <a:r>
              <a:rPr lang="es-AR" dirty="0" err="1"/>
              <a:t>here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add</a:t>
            </a:r>
            <a:r>
              <a:rPr lang="es-AR" dirty="0"/>
              <a:t> </a:t>
            </a:r>
            <a:r>
              <a:rPr lang="es-AR" dirty="0" err="1"/>
              <a:t>text</a:t>
            </a:r>
            <a:r>
              <a:rPr lang="es-AR" dirty="0"/>
              <a:t>. </a:t>
            </a:r>
            <a:r>
              <a:rPr lang="es-AR" dirty="0" err="1"/>
              <a:t>Click</a:t>
            </a:r>
            <a:r>
              <a:rPr lang="es-AR" dirty="0"/>
              <a:t> </a:t>
            </a:r>
            <a:r>
              <a:rPr lang="es-AR" dirty="0" err="1"/>
              <a:t>here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add</a:t>
            </a:r>
            <a:r>
              <a:rPr lang="es-AR" dirty="0"/>
              <a:t> </a:t>
            </a:r>
            <a:r>
              <a:rPr lang="es-AR" dirty="0" err="1"/>
              <a:t>text</a:t>
            </a:r>
            <a:r>
              <a:rPr lang="es-AR" dirty="0"/>
              <a:t>. </a:t>
            </a:r>
            <a:r>
              <a:rPr lang="es-AR" dirty="0" err="1"/>
              <a:t>Click</a:t>
            </a:r>
            <a:r>
              <a:rPr lang="es-AR" dirty="0"/>
              <a:t> </a:t>
            </a:r>
            <a:r>
              <a:rPr lang="es-AR" dirty="0" err="1"/>
              <a:t>here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add</a:t>
            </a:r>
            <a:r>
              <a:rPr lang="es-AR" dirty="0"/>
              <a:t> </a:t>
            </a:r>
            <a:r>
              <a:rPr lang="es-AR" dirty="0" err="1"/>
              <a:t>text</a:t>
            </a:r>
            <a:r>
              <a:rPr lang="es-AR" dirty="0"/>
              <a:t>. </a:t>
            </a:r>
            <a:r>
              <a:rPr lang="es-AR" dirty="0" err="1"/>
              <a:t>Click</a:t>
            </a:r>
            <a:r>
              <a:rPr lang="es-AR" dirty="0"/>
              <a:t> </a:t>
            </a:r>
            <a:r>
              <a:rPr lang="es-AR" dirty="0" err="1"/>
              <a:t>here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add</a:t>
            </a:r>
            <a:r>
              <a:rPr lang="es-AR" dirty="0"/>
              <a:t> </a:t>
            </a:r>
            <a:r>
              <a:rPr lang="es-AR" dirty="0" err="1"/>
              <a:t>text</a:t>
            </a:r>
            <a:r>
              <a:rPr lang="es-AR" dirty="0"/>
              <a:t>. </a:t>
            </a:r>
            <a:r>
              <a:rPr lang="es-AR" dirty="0" err="1"/>
              <a:t>Click</a:t>
            </a:r>
            <a:r>
              <a:rPr lang="es-AR" dirty="0"/>
              <a:t> </a:t>
            </a:r>
            <a:r>
              <a:rPr lang="es-AR" dirty="0" err="1"/>
              <a:t>here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add</a:t>
            </a:r>
            <a:r>
              <a:rPr lang="es-AR" dirty="0"/>
              <a:t> </a:t>
            </a:r>
            <a:r>
              <a:rPr lang="es-AR" dirty="0" err="1"/>
              <a:t>text</a:t>
            </a:r>
            <a:r>
              <a:rPr lang="es-AR" dirty="0"/>
              <a:t>. </a:t>
            </a:r>
            <a:endParaRPr lang="en-GB" dirty="0"/>
          </a:p>
        </p:txBody>
      </p:sp>
      <p:pic>
        <p:nvPicPr>
          <p:cNvPr id="39" name="Picture Placeholder 38" descr="A white person in a circle&#10;&#10;Description automatically generated">
            <a:extLst>
              <a:ext uri="{FF2B5EF4-FFF2-40B4-BE49-F238E27FC236}">
                <a16:creationId xmlns:a16="http://schemas.microsoft.com/office/drawing/2014/main" id="{E7C77110-4AEE-7ECD-FC37-1E9483BA85CE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r="82"/>
          <a:stretch>
            <a:fillRect/>
          </a:stretch>
        </p:blipFill>
        <p:spPr/>
      </p:pic>
      <p:pic>
        <p:nvPicPr>
          <p:cNvPr id="41" name="Picture Placeholder 40" descr="A white person in a circle&#10;&#10;Description automatically generated">
            <a:extLst>
              <a:ext uri="{FF2B5EF4-FFF2-40B4-BE49-F238E27FC236}">
                <a16:creationId xmlns:a16="http://schemas.microsoft.com/office/drawing/2014/main" id="{3B67EC51-AD7D-FEC2-644B-59880F54D3D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24250" y="4216400"/>
            <a:ext cx="968375" cy="968375"/>
          </a:xfrm>
        </p:spPr>
      </p:pic>
      <p:pic>
        <p:nvPicPr>
          <p:cNvPr id="43" name="Picture Placeholder 42" descr="A white person in a circle&#10;&#10;Description automatically generated">
            <a:extLst>
              <a:ext uri="{FF2B5EF4-FFF2-40B4-BE49-F238E27FC236}">
                <a16:creationId xmlns:a16="http://schemas.microsoft.com/office/drawing/2014/main" id="{16544041-A00D-D3FE-34B8-497E9DFEF086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322AC184-AD1C-FE76-F405-6D6FB63EE8D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8355" y="3200333"/>
            <a:ext cx="1891647" cy="8022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tabLst>
                <a:tab pos="266700" algn="l"/>
                <a:tab pos="450850" algn="l"/>
              </a:tabLst>
              <a:defRPr sz="1800">
                <a:solidFill>
                  <a:srgbClr val="C00000"/>
                </a:solidFill>
              </a:defRPr>
            </a:lvl1pPr>
            <a:lvl2pPr marL="0" indent="0" algn="ctr">
              <a:buNone/>
              <a:tabLst/>
              <a:defRPr sz="1600"/>
            </a:lvl2pPr>
            <a:lvl3pPr marL="914400" indent="0" algn="ctr">
              <a:buNone/>
              <a:tabLst>
                <a:tab pos="266700" algn="l"/>
                <a:tab pos="450850" algn="l"/>
              </a:tabLst>
              <a:defRPr/>
            </a:lvl3pPr>
            <a:lvl4pPr marL="0" indent="0" algn="ctr">
              <a:buNone/>
              <a:tabLst/>
              <a:defRPr sz="1200"/>
            </a:lvl4pPr>
            <a:lvl5pPr marL="1828800" indent="0" algn="ctr">
              <a:buNone/>
              <a:tabLst>
                <a:tab pos="266700" algn="l"/>
                <a:tab pos="450850" algn="l"/>
              </a:tabLst>
              <a:defRPr/>
            </a:lvl5pPr>
          </a:lstStyle>
          <a:p>
            <a:pPr lvl="0"/>
            <a:r>
              <a:rPr lang="en-GB" sz="1600" dirty="0"/>
              <a:t>Click add name</a:t>
            </a:r>
          </a:p>
          <a:p>
            <a:pPr lvl="1"/>
            <a:r>
              <a:rPr lang="en-GB" sz="1400" dirty="0"/>
              <a:t>Click to add role</a:t>
            </a:r>
          </a:p>
          <a:p>
            <a:pPr lvl="3"/>
            <a:r>
              <a:rPr lang="en-GB" sz="1100" dirty="0"/>
              <a:t>Company name</a:t>
            </a:r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0A913462-0EDF-E15D-3297-9D4E60B21746}"/>
              </a:ext>
            </a:extLst>
          </p:cNvPr>
          <p:cNvSpPr txBox="1">
            <a:spLocks/>
          </p:cNvSpPr>
          <p:nvPr/>
        </p:nvSpPr>
        <p:spPr>
          <a:xfrm>
            <a:off x="3061905" y="3200333"/>
            <a:ext cx="1891647" cy="8022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>
                <a:tab pos="266700" algn="l"/>
                <a:tab pos="450850" algn="l"/>
              </a:tabLst>
              <a:defRPr sz="1800" kern="1200">
                <a:solidFill>
                  <a:srgbClr val="C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None/>
              <a:tabLst>
                <a:tab pos="266700" algn="l"/>
                <a:tab pos="450850" algn="l"/>
              </a:tabLst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None/>
              <a:tabLst/>
              <a:defRPr sz="12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>
                <a:tab pos="266700" algn="l"/>
                <a:tab pos="45085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/>
              <a:t>Click add name</a:t>
            </a:r>
          </a:p>
          <a:p>
            <a:pPr lvl="1"/>
            <a:r>
              <a:rPr lang="en-GB" sz="1400"/>
              <a:t>Click to add role</a:t>
            </a:r>
          </a:p>
          <a:p>
            <a:pPr lvl="3"/>
            <a:r>
              <a:rPr lang="en-GB" sz="1100"/>
              <a:t>Company name</a:t>
            </a:r>
            <a:endParaRPr lang="en-GB" sz="1100" dirty="0"/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91F945FB-C6D8-1B70-4CA0-63E84EE52E83}"/>
              </a:ext>
            </a:extLst>
          </p:cNvPr>
          <p:cNvSpPr txBox="1">
            <a:spLocks/>
          </p:cNvSpPr>
          <p:nvPr/>
        </p:nvSpPr>
        <p:spPr>
          <a:xfrm>
            <a:off x="5150176" y="3200333"/>
            <a:ext cx="1891647" cy="8022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>
                <a:tab pos="266700" algn="l"/>
                <a:tab pos="450850" algn="l"/>
              </a:tabLst>
              <a:defRPr sz="1800" kern="1200">
                <a:solidFill>
                  <a:srgbClr val="C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None/>
              <a:tabLst>
                <a:tab pos="266700" algn="l"/>
                <a:tab pos="450850" algn="l"/>
              </a:tabLst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None/>
              <a:tabLst/>
              <a:defRPr sz="12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>
                <a:tab pos="266700" algn="l"/>
                <a:tab pos="45085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Click add name</a:t>
            </a:r>
          </a:p>
          <a:p>
            <a:pPr lvl="1"/>
            <a:r>
              <a:rPr lang="en-GB" sz="1400" dirty="0"/>
              <a:t>Click to add role</a:t>
            </a:r>
          </a:p>
          <a:p>
            <a:pPr lvl="3"/>
            <a:r>
              <a:rPr lang="en-GB" sz="1100" dirty="0"/>
              <a:t>Company name</a:t>
            </a:r>
          </a:p>
        </p:txBody>
      </p:sp>
      <p:sp>
        <p:nvSpPr>
          <p:cNvPr id="29" name="Text Placeholder 29">
            <a:extLst>
              <a:ext uri="{FF2B5EF4-FFF2-40B4-BE49-F238E27FC236}">
                <a16:creationId xmlns:a16="http://schemas.microsoft.com/office/drawing/2014/main" id="{109A0182-119C-F098-8479-773E34DA767C}"/>
              </a:ext>
            </a:extLst>
          </p:cNvPr>
          <p:cNvSpPr txBox="1">
            <a:spLocks/>
          </p:cNvSpPr>
          <p:nvPr/>
        </p:nvSpPr>
        <p:spPr>
          <a:xfrm>
            <a:off x="5150176" y="5311765"/>
            <a:ext cx="1891647" cy="8022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>
                <a:tab pos="266700" algn="l"/>
                <a:tab pos="450850" algn="l"/>
              </a:tabLst>
              <a:defRPr sz="1800" kern="1200">
                <a:solidFill>
                  <a:srgbClr val="C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None/>
              <a:tabLst>
                <a:tab pos="266700" algn="l"/>
                <a:tab pos="450850" algn="l"/>
              </a:tabLst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None/>
              <a:tabLst/>
              <a:defRPr sz="12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>
                <a:tab pos="266700" algn="l"/>
                <a:tab pos="45085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/>
              <a:t>Click add name</a:t>
            </a:r>
          </a:p>
          <a:p>
            <a:pPr lvl="1"/>
            <a:r>
              <a:rPr lang="en-GB" sz="1400"/>
              <a:t>Click to add role</a:t>
            </a:r>
          </a:p>
          <a:p>
            <a:pPr lvl="3"/>
            <a:r>
              <a:rPr lang="en-GB" sz="1100"/>
              <a:t>Company name</a:t>
            </a:r>
            <a:endParaRPr lang="en-GB" sz="1100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39986D74-A62B-A8B6-A737-FD8A826F67EC}"/>
              </a:ext>
            </a:extLst>
          </p:cNvPr>
          <p:cNvSpPr txBox="1">
            <a:spLocks/>
          </p:cNvSpPr>
          <p:nvPr/>
        </p:nvSpPr>
        <p:spPr>
          <a:xfrm>
            <a:off x="3061904" y="5311765"/>
            <a:ext cx="1891647" cy="8022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>
                <a:tab pos="266700" algn="l"/>
                <a:tab pos="450850" algn="l"/>
              </a:tabLst>
              <a:defRPr sz="1800" kern="1200">
                <a:solidFill>
                  <a:srgbClr val="C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None/>
              <a:tabLst>
                <a:tab pos="266700" algn="l"/>
                <a:tab pos="450850" algn="l"/>
              </a:tabLst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None/>
              <a:tabLst/>
              <a:defRPr sz="12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>
                <a:tab pos="266700" algn="l"/>
                <a:tab pos="45085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Click add name</a:t>
            </a:r>
          </a:p>
          <a:p>
            <a:pPr lvl="1"/>
            <a:r>
              <a:rPr lang="en-GB" sz="1400" dirty="0"/>
              <a:t>Click to add role</a:t>
            </a:r>
          </a:p>
          <a:p>
            <a:pPr lvl="3"/>
            <a:r>
              <a:rPr lang="en-GB" sz="1100" dirty="0"/>
              <a:t>Company name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7B05D906-4A30-2E21-8D80-993B11D32445}"/>
              </a:ext>
            </a:extLst>
          </p:cNvPr>
          <p:cNvSpPr txBox="1">
            <a:spLocks/>
          </p:cNvSpPr>
          <p:nvPr/>
        </p:nvSpPr>
        <p:spPr>
          <a:xfrm>
            <a:off x="842472" y="5311765"/>
            <a:ext cx="1891647" cy="8022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>
                <a:tab pos="266700" algn="l"/>
                <a:tab pos="450850" algn="l"/>
              </a:tabLst>
              <a:defRPr sz="1800" kern="1200">
                <a:solidFill>
                  <a:srgbClr val="C0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None/>
              <a:tabLst>
                <a:tab pos="266700" algn="l"/>
                <a:tab pos="450850" algn="l"/>
              </a:tabLst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None/>
              <a:tabLst/>
              <a:defRPr sz="12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>
                <a:tab pos="266700" algn="l"/>
                <a:tab pos="450850" algn="l"/>
              </a:tabLs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Click add name</a:t>
            </a:r>
          </a:p>
          <a:p>
            <a:pPr lvl="1"/>
            <a:r>
              <a:rPr lang="en-GB" sz="1400" dirty="0"/>
              <a:t>Click to add role</a:t>
            </a:r>
          </a:p>
          <a:p>
            <a:pPr lvl="3"/>
            <a:r>
              <a:rPr lang="en-GB" sz="1100" dirty="0"/>
              <a:t>Company name</a:t>
            </a:r>
          </a:p>
        </p:txBody>
      </p:sp>
      <p:sp>
        <p:nvSpPr>
          <p:cNvPr id="2" name="Rectángulo 6">
            <a:extLst>
              <a:ext uri="{FF2B5EF4-FFF2-40B4-BE49-F238E27FC236}">
                <a16:creationId xmlns:a16="http://schemas.microsoft.com/office/drawing/2014/main" id="{13D1FCE6-A983-252F-6A3E-15828D13F19E}"/>
              </a:ext>
            </a:extLst>
          </p:cNvPr>
          <p:cNvSpPr/>
          <p:nvPr/>
        </p:nvSpPr>
        <p:spPr>
          <a:xfrm>
            <a:off x="11490635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76BA9CCA-1FE1-208E-9834-4891169B637E}"/>
              </a:ext>
            </a:extLst>
          </p:cNvPr>
          <p:cNvSpPr txBox="1">
            <a:spLocks/>
          </p:cNvSpPr>
          <p:nvPr/>
        </p:nvSpPr>
        <p:spPr>
          <a:xfrm>
            <a:off x="11490634" y="6282462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1CFA8E-D908-4050-B978-2C3308A020A0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1C26EAF7-B2E5-301D-7A45-3C9A91ACFD98}"/>
              </a:ext>
            </a:extLst>
          </p:cNvPr>
          <p:cNvSpPr txBox="1">
            <a:spLocks/>
          </p:cNvSpPr>
          <p:nvPr/>
        </p:nvSpPr>
        <p:spPr>
          <a:xfrm>
            <a:off x="8568267" y="6282462"/>
            <a:ext cx="2864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b="1" dirty="0"/>
              <a:t>All rights reserved | Swiss Cyber Institute</a:t>
            </a:r>
            <a:endParaRPr lang="en-GB" sz="1000" dirty="0"/>
          </a:p>
        </p:txBody>
      </p:sp>
      <p:sp>
        <p:nvSpPr>
          <p:cNvPr id="5" name="Rectángulo 6">
            <a:extLst>
              <a:ext uri="{FF2B5EF4-FFF2-40B4-BE49-F238E27FC236}">
                <a16:creationId xmlns:a16="http://schemas.microsoft.com/office/drawing/2014/main" id="{E7998513-605D-6282-68B8-E0AD93F83119}"/>
              </a:ext>
            </a:extLst>
          </p:cNvPr>
          <p:cNvSpPr/>
          <p:nvPr/>
        </p:nvSpPr>
        <p:spPr>
          <a:xfrm>
            <a:off x="11490635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03CD0B45-8662-3837-B831-170E5FEB0650}"/>
              </a:ext>
            </a:extLst>
          </p:cNvPr>
          <p:cNvSpPr txBox="1">
            <a:spLocks/>
          </p:cNvSpPr>
          <p:nvPr/>
        </p:nvSpPr>
        <p:spPr>
          <a:xfrm>
            <a:off x="11452004" y="6282462"/>
            <a:ext cx="359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71CFA8E-D908-4050-B978-2C3308A020A0}" type="slidenum">
              <a:rPr lang="en-GB" sz="900" smtClean="0"/>
              <a:pPr algn="ctr"/>
              <a:t>5</a:t>
            </a:fld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2755268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B11F432-E39B-872D-6587-8BA2DB39EA35}"/>
              </a:ext>
            </a:extLst>
          </p:cNvPr>
          <p:cNvGrpSpPr/>
          <p:nvPr/>
        </p:nvGrpSpPr>
        <p:grpSpPr>
          <a:xfrm>
            <a:off x="-876300" y="1231900"/>
            <a:ext cx="7143750" cy="7143750"/>
            <a:chOff x="-298450" y="2127250"/>
            <a:chExt cx="4660900" cy="46609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485138B-D3E1-6ABB-5857-806E9759F77A}"/>
                </a:ext>
              </a:extLst>
            </p:cNvPr>
            <p:cNvSpPr/>
            <p:nvPr/>
          </p:nvSpPr>
          <p:spPr>
            <a:xfrm>
              <a:off x="-298450" y="2127250"/>
              <a:ext cx="4660900" cy="4660900"/>
            </a:xfrm>
            <a:prstGeom prst="ellipse">
              <a:avLst/>
            </a:prstGeom>
            <a:solidFill>
              <a:srgbClr val="CC2126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30EAAA7-5908-DDA9-4C78-DADD9B0BB227}"/>
                </a:ext>
              </a:extLst>
            </p:cNvPr>
            <p:cNvSpPr/>
            <p:nvPr/>
          </p:nvSpPr>
          <p:spPr>
            <a:xfrm>
              <a:off x="514350" y="2940050"/>
              <a:ext cx="3035300" cy="3035300"/>
            </a:xfrm>
            <a:prstGeom prst="ellipse">
              <a:avLst/>
            </a:prstGeom>
            <a:solidFill>
              <a:srgbClr val="CC2126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95FAF0-95EA-6851-ACA0-01B0C3BF794A}"/>
                </a:ext>
              </a:extLst>
            </p:cNvPr>
            <p:cNvSpPr/>
            <p:nvPr/>
          </p:nvSpPr>
          <p:spPr>
            <a:xfrm>
              <a:off x="1284184" y="3709885"/>
              <a:ext cx="1495631" cy="1495630"/>
            </a:xfrm>
            <a:prstGeom prst="ellipse">
              <a:avLst/>
            </a:prstGeom>
            <a:solidFill>
              <a:srgbClr val="CC21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4BB7DF5-DF01-F91C-7287-E66009B1C5BC}"/>
              </a:ext>
            </a:extLst>
          </p:cNvPr>
          <p:cNvSpPr txBox="1"/>
          <p:nvPr/>
        </p:nvSpPr>
        <p:spPr>
          <a:xfrm>
            <a:off x="1590674" y="4328180"/>
            <a:ext cx="2171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EEB3B5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40.5k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57FC44-AE8E-7943-2AB9-C5E94B49CD00}"/>
              </a:ext>
            </a:extLst>
          </p:cNvPr>
          <p:cNvSpPr txBox="1"/>
          <p:nvPr/>
        </p:nvSpPr>
        <p:spPr>
          <a:xfrm>
            <a:off x="1836736" y="4834870"/>
            <a:ext cx="1717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Text / Explanation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DF2645-0193-1CA0-B00F-31586461A22E}"/>
              </a:ext>
            </a:extLst>
          </p:cNvPr>
          <p:cNvSpPr txBox="1"/>
          <p:nvPr/>
        </p:nvSpPr>
        <p:spPr>
          <a:xfrm>
            <a:off x="1590674" y="2796722"/>
            <a:ext cx="2171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EEB3B5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52.2k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FF12ED-B5BB-0FB1-E68A-D39C4FB9CF99}"/>
              </a:ext>
            </a:extLst>
          </p:cNvPr>
          <p:cNvSpPr txBox="1"/>
          <p:nvPr/>
        </p:nvSpPr>
        <p:spPr>
          <a:xfrm>
            <a:off x="1836736" y="3208391"/>
            <a:ext cx="1717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EEB3B5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Text / Explanation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A9BD7A-2930-ED81-051C-A19DCB3497B3}"/>
              </a:ext>
            </a:extLst>
          </p:cNvPr>
          <p:cNvSpPr txBox="1"/>
          <p:nvPr/>
        </p:nvSpPr>
        <p:spPr>
          <a:xfrm>
            <a:off x="1590674" y="1552122"/>
            <a:ext cx="2171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CC212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78.4k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315FBC-6500-BAC4-08BB-B99E3C8AE12F}"/>
              </a:ext>
            </a:extLst>
          </p:cNvPr>
          <p:cNvSpPr txBox="1"/>
          <p:nvPr/>
        </p:nvSpPr>
        <p:spPr>
          <a:xfrm>
            <a:off x="1836736" y="1963791"/>
            <a:ext cx="1717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C2126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Text / Explanation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6EEA916-4541-72E0-A35E-7F63C842CECB}"/>
              </a:ext>
            </a:extLst>
          </p:cNvPr>
          <p:cNvCxnSpPr>
            <a:cxnSpLocks/>
          </p:cNvCxnSpPr>
          <p:nvPr/>
        </p:nvCxnSpPr>
        <p:spPr>
          <a:xfrm>
            <a:off x="3302000" y="1784350"/>
            <a:ext cx="4248150" cy="0"/>
          </a:xfrm>
          <a:prstGeom prst="straightConnector1">
            <a:avLst/>
          </a:prstGeom>
          <a:ln w="19050">
            <a:solidFill>
              <a:srgbClr val="CC2126"/>
            </a:solidFill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6CB47F-877D-BC69-003C-2E1855621397}"/>
              </a:ext>
            </a:extLst>
          </p:cNvPr>
          <p:cNvCxnSpPr>
            <a:cxnSpLocks/>
          </p:cNvCxnSpPr>
          <p:nvPr/>
        </p:nvCxnSpPr>
        <p:spPr>
          <a:xfrm>
            <a:off x="3302000" y="3048000"/>
            <a:ext cx="3506304" cy="0"/>
          </a:xfrm>
          <a:prstGeom prst="straightConnector1">
            <a:avLst/>
          </a:prstGeom>
          <a:ln w="19050">
            <a:solidFill>
              <a:srgbClr val="CC2126"/>
            </a:solidFill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3CF53D-D51F-9BD7-4295-EDA802EBF082}"/>
              </a:ext>
            </a:extLst>
          </p:cNvPr>
          <p:cNvCxnSpPr>
            <a:cxnSpLocks/>
          </p:cNvCxnSpPr>
          <p:nvPr/>
        </p:nvCxnSpPr>
        <p:spPr>
          <a:xfrm>
            <a:off x="3302000" y="4572000"/>
            <a:ext cx="4248150" cy="0"/>
          </a:xfrm>
          <a:prstGeom prst="straightConnector1">
            <a:avLst/>
          </a:prstGeom>
          <a:ln w="19050">
            <a:solidFill>
              <a:srgbClr val="F62225"/>
            </a:solidFill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1796CBD-CC07-CD1B-3E00-E98F76E94A72}"/>
              </a:ext>
            </a:extLst>
          </p:cNvPr>
          <p:cNvSpPr txBox="1"/>
          <p:nvPr/>
        </p:nvSpPr>
        <p:spPr>
          <a:xfrm>
            <a:off x="7794624" y="1584295"/>
            <a:ext cx="2171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CC212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Title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7E5D65-8C29-1A9D-8F1A-F18C8FCCC5F4}"/>
              </a:ext>
            </a:extLst>
          </p:cNvPr>
          <p:cNvSpPr txBox="1"/>
          <p:nvPr/>
        </p:nvSpPr>
        <p:spPr>
          <a:xfrm>
            <a:off x="7794624" y="1958945"/>
            <a:ext cx="2359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Text with explanation here. Text here.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ECBD4C-C33C-0779-2FEE-BAD24316EB2D}"/>
              </a:ext>
            </a:extLst>
          </p:cNvPr>
          <p:cNvSpPr txBox="1"/>
          <p:nvPr/>
        </p:nvSpPr>
        <p:spPr>
          <a:xfrm>
            <a:off x="6979615" y="2847945"/>
            <a:ext cx="2171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CC212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Title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80BE19-1B43-4ECC-79D2-6908AF2AF045}"/>
              </a:ext>
            </a:extLst>
          </p:cNvPr>
          <p:cNvSpPr txBox="1"/>
          <p:nvPr/>
        </p:nvSpPr>
        <p:spPr>
          <a:xfrm>
            <a:off x="6979615" y="3222595"/>
            <a:ext cx="2359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Text with explanation here. Text here.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10C8D6-916C-0DBC-BE1E-7E53B1C1E202}"/>
              </a:ext>
            </a:extLst>
          </p:cNvPr>
          <p:cNvSpPr txBox="1"/>
          <p:nvPr/>
        </p:nvSpPr>
        <p:spPr>
          <a:xfrm>
            <a:off x="7794624" y="4328180"/>
            <a:ext cx="2171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CC2126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Title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A95B86-4394-8041-6F21-A6B68171CD07}"/>
              </a:ext>
            </a:extLst>
          </p:cNvPr>
          <p:cNvSpPr txBox="1"/>
          <p:nvPr/>
        </p:nvSpPr>
        <p:spPr>
          <a:xfrm>
            <a:off x="7794624" y="4702830"/>
            <a:ext cx="2359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Text with explanation here. Text here.</a:t>
            </a:r>
          </a:p>
        </p:txBody>
      </p:sp>
      <p:sp>
        <p:nvSpPr>
          <p:cNvPr id="2" name="Rectángulo 6">
            <a:extLst>
              <a:ext uri="{FF2B5EF4-FFF2-40B4-BE49-F238E27FC236}">
                <a16:creationId xmlns:a16="http://schemas.microsoft.com/office/drawing/2014/main" id="{59F22136-8B09-D7F4-42E9-341F64C7417C}"/>
              </a:ext>
            </a:extLst>
          </p:cNvPr>
          <p:cNvSpPr/>
          <p:nvPr/>
        </p:nvSpPr>
        <p:spPr>
          <a:xfrm>
            <a:off x="11490635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E28E9E38-E03E-41EE-E7DA-A006B40DA797}"/>
              </a:ext>
            </a:extLst>
          </p:cNvPr>
          <p:cNvSpPr txBox="1">
            <a:spLocks/>
          </p:cNvSpPr>
          <p:nvPr/>
        </p:nvSpPr>
        <p:spPr>
          <a:xfrm>
            <a:off x="11490634" y="6282462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1CFA8E-D908-4050-B978-2C3308A020A0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6BC38BBF-865B-BB60-55B7-3209E1834F4E}"/>
              </a:ext>
            </a:extLst>
          </p:cNvPr>
          <p:cNvSpPr txBox="1">
            <a:spLocks/>
          </p:cNvSpPr>
          <p:nvPr/>
        </p:nvSpPr>
        <p:spPr>
          <a:xfrm>
            <a:off x="8568267" y="6282462"/>
            <a:ext cx="2864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b="1" dirty="0">
                <a:solidFill>
                  <a:schemeClr val="tx1"/>
                </a:solidFill>
              </a:rPr>
              <a:t>All rights reserved | Swiss Cyber Institute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5" name="Rectángulo 6">
            <a:extLst>
              <a:ext uri="{FF2B5EF4-FFF2-40B4-BE49-F238E27FC236}">
                <a16:creationId xmlns:a16="http://schemas.microsoft.com/office/drawing/2014/main" id="{54112D43-3A25-9CC5-7E6B-C034119A45B8}"/>
              </a:ext>
            </a:extLst>
          </p:cNvPr>
          <p:cNvSpPr/>
          <p:nvPr/>
        </p:nvSpPr>
        <p:spPr>
          <a:xfrm>
            <a:off x="11490635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4A352D-0E66-99AE-4933-EF017E122795}"/>
              </a:ext>
            </a:extLst>
          </p:cNvPr>
          <p:cNvSpPr txBox="1">
            <a:spLocks/>
          </p:cNvSpPr>
          <p:nvPr/>
        </p:nvSpPr>
        <p:spPr>
          <a:xfrm>
            <a:off x="11452004" y="6282462"/>
            <a:ext cx="359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71CFA8E-D908-4050-B978-2C3308A020A0}" type="slidenum">
              <a:rPr lang="en-GB" sz="900" smtClean="0"/>
              <a:pPr algn="ctr"/>
              <a:t>6</a:t>
            </a:fld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03590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44A68-F03B-2EC6-D2A0-6F57B93A6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6">
            <a:extLst>
              <a:ext uri="{FF2B5EF4-FFF2-40B4-BE49-F238E27FC236}">
                <a16:creationId xmlns:a16="http://schemas.microsoft.com/office/drawing/2014/main" id="{6F98BECE-D061-A63A-7838-B8AD76137B0D}"/>
              </a:ext>
            </a:extLst>
          </p:cNvPr>
          <p:cNvSpPr/>
          <p:nvPr/>
        </p:nvSpPr>
        <p:spPr>
          <a:xfrm>
            <a:off x="11490635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29FD90AC-B70B-816F-C6A0-3A59758B0A45}"/>
              </a:ext>
            </a:extLst>
          </p:cNvPr>
          <p:cNvSpPr txBox="1">
            <a:spLocks/>
          </p:cNvSpPr>
          <p:nvPr/>
        </p:nvSpPr>
        <p:spPr>
          <a:xfrm>
            <a:off x="11490634" y="6282462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1CFA8E-D908-4050-B978-2C3308A020A0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7168404A-A6B9-412B-5984-1BB2CE7CEDEA}"/>
              </a:ext>
            </a:extLst>
          </p:cNvPr>
          <p:cNvSpPr txBox="1">
            <a:spLocks/>
          </p:cNvSpPr>
          <p:nvPr/>
        </p:nvSpPr>
        <p:spPr>
          <a:xfrm>
            <a:off x="8568267" y="6282462"/>
            <a:ext cx="2864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b="1" dirty="0">
                <a:solidFill>
                  <a:schemeClr val="tx1"/>
                </a:solidFill>
              </a:rPr>
              <a:t>All rights reserved | Swiss Cyber Institute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5" name="Rectángulo 6">
            <a:extLst>
              <a:ext uri="{FF2B5EF4-FFF2-40B4-BE49-F238E27FC236}">
                <a16:creationId xmlns:a16="http://schemas.microsoft.com/office/drawing/2014/main" id="{006EE00B-EB69-55E7-A971-09AEE00D24B8}"/>
              </a:ext>
            </a:extLst>
          </p:cNvPr>
          <p:cNvSpPr/>
          <p:nvPr/>
        </p:nvSpPr>
        <p:spPr>
          <a:xfrm>
            <a:off x="11490635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4DBDB0-A6BE-98D0-BAF5-074AD3FF5890}"/>
              </a:ext>
            </a:extLst>
          </p:cNvPr>
          <p:cNvSpPr txBox="1">
            <a:spLocks/>
          </p:cNvSpPr>
          <p:nvPr/>
        </p:nvSpPr>
        <p:spPr>
          <a:xfrm>
            <a:off x="11452004" y="6282462"/>
            <a:ext cx="359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71CFA8E-D908-4050-B978-2C3308A020A0}" type="slidenum">
              <a:rPr lang="en-GB" sz="900" smtClean="0"/>
              <a:pPr algn="ctr"/>
              <a:t>7</a:t>
            </a:fld>
            <a:endParaRPr lang="en-GB" sz="9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C539CA-8900-C1D6-3F48-E23B4BA88DE1}"/>
              </a:ext>
            </a:extLst>
          </p:cNvPr>
          <p:cNvSpPr/>
          <p:nvPr/>
        </p:nvSpPr>
        <p:spPr>
          <a:xfrm>
            <a:off x="7143759" y="1920240"/>
            <a:ext cx="3797292" cy="3797292"/>
          </a:xfrm>
          <a:prstGeom prst="ellipse">
            <a:avLst/>
          </a:prstGeom>
          <a:solidFill>
            <a:schemeClr val="bg1"/>
          </a:solidFill>
          <a:ln w="28575">
            <a:noFill/>
            <a:prstDash val="sysDot"/>
          </a:ln>
          <a:effectLst>
            <a:outerShdw blurRad="330200" sx="102000" sy="102000" algn="ctr" rotWithShape="0">
              <a:schemeClr val="tx1">
                <a:lumMod val="75000"/>
                <a:lumOff val="25000"/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C70DE1-8FDE-4F6C-DF4C-BA522039712F}"/>
              </a:ext>
            </a:extLst>
          </p:cNvPr>
          <p:cNvSpPr txBox="1">
            <a:spLocks/>
          </p:cNvSpPr>
          <p:nvPr/>
        </p:nvSpPr>
        <p:spPr>
          <a:xfrm>
            <a:off x="883444" y="2466447"/>
            <a:ext cx="5073444" cy="3421449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2126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–"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524000" indent="-1524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·"/>
              <a:defRPr sz="1600" i="1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b="1">
                <a:solidFill>
                  <a:srgbClr val="000000"/>
                </a:solidFill>
                <a:latin typeface="Open Sans ExtraBold" panose="020B0606030504020204" pitchFamily="34" charset="0"/>
              </a:rPr>
              <a:t>Lorem Ipsum</a:t>
            </a:r>
            <a:r>
              <a:rPr lang="en-GB" sz="1600">
                <a:solidFill>
                  <a:srgbClr val="000000"/>
                </a:solidFill>
                <a:latin typeface="Open Sans Light" panose="020B0606030504020204" pitchFamily="34" charset="0"/>
              </a:rPr>
              <a:t>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600">
                <a:solidFill>
                  <a:srgbClr val="000000"/>
                </a:solidFill>
                <a:latin typeface="Open Sans Light" panose="020B0606030504020204" pitchFamily="34" charset="0"/>
              </a:rPr>
              <a:t>It was popularised in the 1960s with the release of Letraset sheets containing Lorem Ipsum passages, and more recently with desktop publishing software like Aldus PageMaker including versions of Lorem Ipsum.</a:t>
            </a:r>
            <a:endParaRPr lang="en-GB" sz="1600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2DD37AA-E17D-78F5-CD53-327C6F3FB044}"/>
              </a:ext>
            </a:extLst>
          </p:cNvPr>
          <p:cNvSpPr txBox="1">
            <a:spLocks/>
          </p:cNvSpPr>
          <p:nvPr/>
        </p:nvSpPr>
        <p:spPr>
          <a:xfrm>
            <a:off x="883444" y="1227244"/>
            <a:ext cx="8895556" cy="5698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C2126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–"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524000" indent="-1524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C2126"/>
              </a:buClr>
              <a:buFont typeface="Open Sans Light" panose="020B0306030504020204" pitchFamily="34" charset="0"/>
              <a:buChar char="·"/>
              <a:defRPr sz="1600" i="1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3200" dirty="0" err="1">
                <a:latin typeface="League Spartan" panose="00000800000000000000" pitchFamily="50" charset="0"/>
              </a:rPr>
              <a:t>This</a:t>
            </a:r>
            <a:r>
              <a:rPr lang="es-AR" sz="3200" dirty="0">
                <a:latin typeface="League Spartan" panose="00000800000000000000" pitchFamily="50" charset="0"/>
              </a:rPr>
              <a:t> </a:t>
            </a:r>
            <a:r>
              <a:rPr lang="es-AR" sz="3200" dirty="0" err="1">
                <a:latin typeface="League Spartan" panose="00000800000000000000" pitchFamily="50" charset="0"/>
              </a:rPr>
              <a:t>is</a:t>
            </a:r>
            <a:r>
              <a:rPr lang="es-AR" sz="3200" dirty="0">
                <a:latin typeface="League Spartan" panose="00000800000000000000" pitchFamily="50" charset="0"/>
              </a:rPr>
              <a:t> a </a:t>
            </a:r>
            <a:r>
              <a:rPr lang="es-AR" sz="3200" dirty="0" err="1">
                <a:latin typeface="League Spartan" panose="00000800000000000000" pitchFamily="50" charset="0"/>
              </a:rPr>
              <a:t>Sample</a:t>
            </a:r>
            <a:r>
              <a:rPr lang="es-AR" sz="3200" dirty="0">
                <a:latin typeface="League Spartan" panose="00000800000000000000" pitchFamily="50" charset="0"/>
              </a:rPr>
              <a:t> </a:t>
            </a:r>
            <a:r>
              <a:rPr lang="es-AR" sz="3200" dirty="0" err="1">
                <a:latin typeface="League Spartan" panose="00000800000000000000" pitchFamily="50" charset="0"/>
              </a:rPr>
              <a:t>Title</a:t>
            </a:r>
            <a:endParaRPr lang="en-GB" sz="3200" dirty="0">
              <a:latin typeface="League Spartan" panose="00000800000000000000" pitchFamily="50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D8DCFB-3158-2757-BE29-AFFBAEADF647}"/>
              </a:ext>
            </a:extLst>
          </p:cNvPr>
          <p:cNvGrpSpPr/>
          <p:nvPr/>
        </p:nvGrpSpPr>
        <p:grpSpPr>
          <a:xfrm>
            <a:off x="9624859" y="2933519"/>
            <a:ext cx="2171700" cy="1718468"/>
            <a:chOff x="8693150" y="2247486"/>
            <a:chExt cx="2171700" cy="171846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E8B5B4-9C26-9335-C59C-B89794E4CB13}"/>
                </a:ext>
              </a:extLst>
            </p:cNvPr>
            <p:cNvSpPr/>
            <p:nvPr/>
          </p:nvSpPr>
          <p:spPr>
            <a:xfrm>
              <a:off x="8939212" y="2247486"/>
              <a:ext cx="1718468" cy="1718468"/>
            </a:xfrm>
            <a:prstGeom prst="ellipse">
              <a:avLst/>
            </a:prstGeom>
            <a:solidFill>
              <a:srgbClr val="D9585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83368C-902A-E0D9-5D23-790483D43B7C}"/>
                </a:ext>
              </a:extLst>
            </p:cNvPr>
            <p:cNvSpPr txBox="1"/>
            <p:nvPr/>
          </p:nvSpPr>
          <p:spPr>
            <a:xfrm>
              <a:off x="8693150" y="2502418"/>
              <a:ext cx="21717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EEB3B5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Key</a:t>
              </a:r>
            </a:p>
            <a:p>
              <a:pPr algn="ctr"/>
              <a:r>
                <a:rPr lang="en-GB" sz="2000" dirty="0">
                  <a:solidFill>
                    <a:srgbClr val="EEB3B5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Concept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A14BBC-77D1-9AA2-B5CC-6BBE94131714}"/>
                </a:ext>
              </a:extLst>
            </p:cNvPr>
            <p:cNvSpPr txBox="1"/>
            <p:nvPr/>
          </p:nvSpPr>
          <p:spPr>
            <a:xfrm>
              <a:off x="9103121" y="3157379"/>
              <a:ext cx="13906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Text / Explanation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CBF719-C575-2B8A-6E8F-767AEC83AE50}"/>
              </a:ext>
            </a:extLst>
          </p:cNvPr>
          <p:cNvGrpSpPr/>
          <p:nvPr/>
        </p:nvGrpSpPr>
        <p:grpSpPr>
          <a:xfrm>
            <a:off x="7945573" y="4366632"/>
            <a:ext cx="2171700" cy="1718468"/>
            <a:chOff x="7607300" y="4113558"/>
            <a:chExt cx="2171700" cy="171846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57858C1-95EB-FF36-D843-2837C346CA92}"/>
                </a:ext>
              </a:extLst>
            </p:cNvPr>
            <p:cNvSpPr/>
            <p:nvPr/>
          </p:nvSpPr>
          <p:spPr>
            <a:xfrm>
              <a:off x="7840662" y="4113558"/>
              <a:ext cx="1718468" cy="1718468"/>
            </a:xfrm>
            <a:prstGeom prst="ellipse">
              <a:avLst/>
            </a:prstGeom>
            <a:solidFill>
              <a:srgbClr val="EEB3B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1F899F-F535-9B1A-4212-925A216B0D73}"/>
                </a:ext>
              </a:extLst>
            </p:cNvPr>
            <p:cNvSpPr txBox="1"/>
            <p:nvPr/>
          </p:nvSpPr>
          <p:spPr>
            <a:xfrm>
              <a:off x="7607300" y="4331218"/>
              <a:ext cx="21717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CC2126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Key</a:t>
              </a:r>
            </a:p>
            <a:p>
              <a:pPr algn="ctr"/>
              <a:r>
                <a:rPr lang="en-GB" sz="2000" dirty="0">
                  <a:solidFill>
                    <a:srgbClr val="CC2126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Concept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08FB48-F604-D384-1880-DAE545EE2B78}"/>
                </a:ext>
              </a:extLst>
            </p:cNvPr>
            <p:cNvSpPr txBox="1"/>
            <p:nvPr/>
          </p:nvSpPr>
          <p:spPr>
            <a:xfrm>
              <a:off x="8017271" y="4986179"/>
              <a:ext cx="13906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D9585D"/>
                  </a:solidFill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Text / Explanation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8C5F021-9555-647D-5B51-7A52379B976E}"/>
              </a:ext>
            </a:extLst>
          </p:cNvPr>
          <p:cNvGrpSpPr/>
          <p:nvPr/>
        </p:nvGrpSpPr>
        <p:grpSpPr>
          <a:xfrm>
            <a:off x="7945573" y="1479949"/>
            <a:ext cx="2171700" cy="1718468"/>
            <a:chOff x="7607300" y="4113558"/>
            <a:chExt cx="2171700" cy="1718468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F6B0595-36F7-06CD-81CE-9D107C2FB06F}"/>
                </a:ext>
              </a:extLst>
            </p:cNvPr>
            <p:cNvSpPr/>
            <p:nvPr/>
          </p:nvSpPr>
          <p:spPr>
            <a:xfrm>
              <a:off x="7840662" y="4113558"/>
              <a:ext cx="1718468" cy="1718468"/>
            </a:xfrm>
            <a:prstGeom prst="ellipse">
              <a:avLst/>
            </a:prstGeom>
            <a:solidFill>
              <a:srgbClr val="EEB3B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FD0D67-7660-187F-C7F4-5D292A35CAB0}"/>
                </a:ext>
              </a:extLst>
            </p:cNvPr>
            <p:cNvSpPr txBox="1"/>
            <p:nvPr/>
          </p:nvSpPr>
          <p:spPr>
            <a:xfrm>
              <a:off x="7607300" y="4331218"/>
              <a:ext cx="21717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CC2126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Key</a:t>
              </a:r>
            </a:p>
            <a:p>
              <a:pPr algn="ctr"/>
              <a:r>
                <a:rPr lang="en-GB" sz="2000" dirty="0">
                  <a:solidFill>
                    <a:srgbClr val="CC2126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Concept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8F6942D-1AAC-B265-0307-04518015C268}"/>
                </a:ext>
              </a:extLst>
            </p:cNvPr>
            <p:cNvSpPr txBox="1"/>
            <p:nvPr/>
          </p:nvSpPr>
          <p:spPr>
            <a:xfrm>
              <a:off x="8017271" y="4986179"/>
              <a:ext cx="13906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D9585D"/>
                  </a:solidFill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Text / Explanation</a:t>
              </a:r>
            </a:p>
          </p:txBody>
        </p:sp>
      </p:grpSp>
      <p:pic>
        <p:nvPicPr>
          <p:cNvPr id="41" name="Gráfico 50" descr="Hombre programador contorno">
            <a:extLst>
              <a:ext uri="{FF2B5EF4-FFF2-40B4-BE49-F238E27FC236}">
                <a16:creationId xmlns:a16="http://schemas.microsoft.com/office/drawing/2014/main" id="{79551B04-FEBF-E59A-86FB-BBDAC8950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4623" y="3376177"/>
            <a:ext cx="728845" cy="728845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D2F0F90F-D863-C05B-0E10-4153A798EA71}"/>
              </a:ext>
            </a:extLst>
          </p:cNvPr>
          <p:cNvSpPr/>
          <p:nvPr/>
        </p:nvSpPr>
        <p:spPr>
          <a:xfrm>
            <a:off x="6512350" y="2933519"/>
            <a:ext cx="1718468" cy="1718468"/>
          </a:xfrm>
          <a:prstGeom prst="ellipse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C86EBAA-473E-AB97-C7A7-CF6EED7FE367}"/>
              </a:ext>
            </a:extLst>
          </p:cNvPr>
          <p:cNvGrpSpPr/>
          <p:nvPr/>
        </p:nvGrpSpPr>
        <p:grpSpPr>
          <a:xfrm>
            <a:off x="6266288" y="2933519"/>
            <a:ext cx="2171700" cy="1718468"/>
            <a:chOff x="6457950" y="2247486"/>
            <a:chExt cx="2171700" cy="1718468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1F15172-116D-8BA6-04A3-000AB089C3F3}"/>
                </a:ext>
              </a:extLst>
            </p:cNvPr>
            <p:cNvSpPr/>
            <p:nvPr/>
          </p:nvSpPr>
          <p:spPr>
            <a:xfrm>
              <a:off x="6704012" y="2247486"/>
              <a:ext cx="1718468" cy="1718468"/>
            </a:xfrm>
            <a:prstGeom prst="ellipse">
              <a:avLst/>
            </a:prstGeom>
            <a:solidFill>
              <a:srgbClr val="CC212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2592B2-DBA9-AC52-A8B3-7C7367C545BC}"/>
                </a:ext>
              </a:extLst>
            </p:cNvPr>
            <p:cNvSpPr txBox="1"/>
            <p:nvPr/>
          </p:nvSpPr>
          <p:spPr>
            <a:xfrm>
              <a:off x="6457950" y="2490960"/>
              <a:ext cx="21717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EEB3B5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Key</a:t>
              </a:r>
            </a:p>
            <a:p>
              <a:pPr algn="ctr"/>
              <a:r>
                <a:rPr lang="en-GB" sz="2000" dirty="0">
                  <a:solidFill>
                    <a:srgbClr val="EEB3B5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Concept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88A0BC1-5037-E311-4E66-FF1B224C825B}"/>
                </a:ext>
              </a:extLst>
            </p:cNvPr>
            <p:cNvSpPr txBox="1"/>
            <p:nvPr/>
          </p:nvSpPr>
          <p:spPr>
            <a:xfrm>
              <a:off x="6867921" y="3157379"/>
              <a:ext cx="13906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/>
                  </a:solidFill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Text / Explanation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7307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0F4D1-56DF-E155-44DD-E5DFABF3E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kern="1900" spc="600" dirty="0"/>
              <a:t>01</a:t>
            </a:r>
            <a:endParaRPr lang="en-GB" kern="1900" spc="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55BA3-6512-DA7D-6D09-1A5E2AFDF9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4960329"/>
            <a:ext cx="5171902" cy="1434239"/>
          </a:xfrm>
        </p:spPr>
        <p:txBody>
          <a:bodyPr/>
          <a:lstStyle/>
          <a:p>
            <a:r>
              <a:rPr lang="es-AR" dirty="0" err="1">
                <a:solidFill>
                  <a:schemeClr val="bg1"/>
                </a:solidFill>
              </a:rPr>
              <a:t>Clich</a:t>
            </a:r>
            <a:r>
              <a:rPr lang="es-AR" dirty="0">
                <a:solidFill>
                  <a:schemeClr val="bg1"/>
                </a:solidFill>
              </a:rPr>
              <a:t> </a:t>
            </a:r>
            <a:r>
              <a:rPr lang="es-AR" dirty="0" err="1">
                <a:solidFill>
                  <a:schemeClr val="bg1"/>
                </a:solidFill>
              </a:rPr>
              <a:t>here</a:t>
            </a:r>
            <a:r>
              <a:rPr lang="es-AR" dirty="0">
                <a:solidFill>
                  <a:schemeClr val="bg1"/>
                </a:solidFill>
              </a:rPr>
              <a:t> and </a:t>
            </a:r>
            <a:r>
              <a:rPr lang="es-AR" dirty="0" err="1">
                <a:solidFill>
                  <a:schemeClr val="bg1"/>
                </a:solidFill>
              </a:rPr>
              <a:t>change</a:t>
            </a:r>
            <a:r>
              <a:rPr lang="es-AR" dirty="0">
                <a:solidFill>
                  <a:schemeClr val="bg1"/>
                </a:solidFill>
              </a:rPr>
              <a:t> </a:t>
            </a:r>
            <a:r>
              <a:rPr lang="es-AR" dirty="0" err="1">
                <a:solidFill>
                  <a:schemeClr val="bg1"/>
                </a:solidFill>
              </a:rPr>
              <a:t>the</a:t>
            </a:r>
            <a:r>
              <a:rPr lang="es-AR" dirty="0">
                <a:solidFill>
                  <a:schemeClr val="bg1"/>
                </a:solidFill>
              </a:rPr>
              <a:t> </a:t>
            </a:r>
            <a:r>
              <a:rPr lang="es-AR" dirty="0" err="1">
                <a:solidFill>
                  <a:schemeClr val="bg1"/>
                </a:solidFill>
              </a:rPr>
              <a:t>chapter</a:t>
            </a:r>
            <a:r>
              <a:rPr lang="es-AR" dirty="0">
                <a:solidFill>
                  <a:schemeClr val="bg1"/>
                </a:solidFill>
              </a:rPr>
              <a:t> </a:t>
            </a:r>
            <a:r>
              <a:rPr lang="es-AR" dirty="0" err="1">
                <a:solidFill>
                  <a:schemeClr val="bg1"/>
                </a:solidFill>
              </a:rPr>
              <a:t>title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357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74000">
              <a:schemeClr val="tx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6A300E2-E700-6DF3-29E3-DC917E310522}"/>
              </a:ext>
            </a:extLst>
          </p:cNvPr>
          <p:cNvCxnSpPr/>
          <p:nvPr/>
        </p:nvCxnSpPr>
        <p:spPr>
          <a:xfrm>
            <a:off x="1930400" y="4545753"/>
            <a:ext cx="8820150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9B51F349-4F02-B743-F016-BEF34D4222EA}"/>
              </a:ext>
            </a:extLst>
          </p:cNvPr>
          <p:cNvSpPr/>
          <p:nvPr/>
        </p:nvSpPr>
        <p:spPr>
          <a:xfrm>
            <a:off x="1930400" y="4437803"/>
            <a:ext cx="215900" cy="2159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0562EB-1515-EEA9-81B5-1DEE43E2B840}"/>
              </a:ext>
            </a:extLst>
          </p:cNvPr>
          <p:cNvSpPr/>
          <p:nvPr/>
        </p:nvSpPr>
        <p:spPr>
          <a:xfrm>
            <a:off x="4207759" y="4437803"/>
            <a:ext cx="215900" cy="2159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B55AA2-AD63-9B71-88E7-F3C0D3D2606D}"/>
              </a:ext>
            </a:extLst>
          </p:cNvPr>
          <p:cNvSpPr/>
          <p:nvPr/>
        </p:nvSpPr>
        <p:spPr>
          <a:xfrm>
            <a:off x="6708247" y="4437803"/>
            <a:ext cx="215900" cy="2159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200B01B-5F75-AB22-C5BB-4561944AC02B}"/>
              </a:ext>
            </a:extLst>
          </p:cNvPr>
          <p:cNvSpPr/>
          <p:nvPr/>
        </p:nvSpPr>
        <p:spPr>
          <a:xfrm>
            <a:off x="9213850" y="4437803"/>
            <a:ext cx="215900" cy="2159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6822466-3874-BEB1-C89F-683DAE02F9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27250" y="3251200"/>
            <a:ext cx="1185632" cy="569806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Step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96B168E-2914-ACF1-0F20-254DF38646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AR" dirty="0" err="1"/>
              <a:t>This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a </a:t>
            </a:r>
            <a:r>
              <a:rPr lang="es-AR" dirty="0" err="1"/>
              <a:t>Sample</a:t>
            </a:r>
            <a:r>
              <a:rPr lang="es-AR" dirty="0"/>
              <a:t> </a:t>
            </a:r>
            <a:r>
              <a:rPr lang="es-AR" dirty="0" err="1"/>
              <a:t>Title</a:t>
            </a:r>
            <a:r>
              <a:rPr lang="es-AR" dirty="0"/>
              <a:t>. </a:t>
            </a:r>
            <a:r>
              <a:rPr lang="es-AR" dirty="0" err="1"/>
              <a:t>Add</a:t>
            </a:r>
            <a:r>
              <a:rPr lang="es-AR" dirty="0"/>
              <a:t> </a:t>
            </a:r>
            <a:r>
              <a:rPr lang="es-AR" dirty="0" err="1"/>
              <a:t>yours</a:t>
            </a:r>
            <a:r>
              <a:rPr lang="es-AR" dirty="0"/>
              <a:t>.</a:t>
            </a:r>
            <a:endParaRPr lang="en-GB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408666C-ADEB-A804-A0DD-34CD456A80E2}"/>
              </a:ext>
            </a:extLst>
          </p:cNvPr>
          <p:cNvSpPr/>
          <p:nvPr/>
        </p:nvSpPr>
        <p:spPr>
          <a:xfrm>
            <a:off x="1428750" y="4819650"/>
            <a:ext cx="1208969" cy="411903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May 2024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1AEE0D6-345F-E291-37E4-8DAF39649F2E}"/>
              </a:ext>
            </a:extLst>
          </p:cNvPr>
          <p:cNvSpPr/>
          <p:nvPr/>
        </p:nvSpPr>
        <p:spPr>
          <a:xfrm>
            <a:off x="3711224" y="4819650"/>
            <a:ext cx="1208969" cy="411903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Jul 2024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28380B2-A71F-E132-144C-B10DA57F78F1}"/>
              </a:ext>
            </a:extLst>
          </p:cNvPr>
          <p:cNvSpPr/>
          <p:nvPr/>
        </p:nvSpPr>
        <p:spPr>
          <a:xfrm>
            <a:off x="6211712" y="4819650"/>
            <a:ext cx="1208969" cy="411903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Oct 2024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335E66B-AF81-7332-DB30-75E0B7283D15}"/>
              </a:ext>
            </a:extLst>
          </p:cNvPr>
          <p:cNvSpPr/>
          <p:nvPr/>
        </p:nvSpPr>
        <p:spPr>
          <a:xfrm>
            <a:off x="8712200" y="4819650"/>
            <a:ext cx="1208969" cy="411903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Jan 2025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76ABAD6F-F7B7-2975-81F3-7EF759321A29}"/>
              </a:ext>
            </a:extLst>
          </p:cNvPr>
          <p:cNvSpPr txBox="1">
            <a:spLocks/>
          </p:cNvSpPr>
          <p:nvPr/>
        </p:nvSpPr>
        <p:spPr>
          <a:xfrm>
            <a:off x="2127250" y="3625850"/>
            <a:ext cx="161516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•"/>
              <a:defRPr sz="18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9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Lorem Ipsum is simply dummy text of the printing and typesetting industry.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ACEE90E-BC88-AE99-FC9E-4D46BE6B67D5}"/>
              </a:ext>
            </a:extLst>
          </p:cNvPr>
          <p:cNvCxnSpPr>
            <a:cxnSpLocks/>
          </p:cNvCxnSpPr>
          <p:nvPr/>
        </p:nvCxnSpPr>
        <p:spPr>
          <a:xfrm flipV="1">
            <a:off x="2032000" y="3409103"/>
            <a:ext cx="0" cy="96520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FAD4B8-5A01-C307-39CA-399416ECBD49}"/>
              </a:ext>
            </a:extLst>
          </p:cNvPr>
          <p:cNvCxnSpPr>
            <a:cxnSpLocks/>
          </p:cNvCxnSpPr>
          <p:nvPr/>
        </p:nvCxnSpPr>
        <p:spPr>
          <a:xfrm flipV="1">
            <a:off x="4318000" y="3409103"/>
            <a:ext cx="0" cy="96520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69DFDAC9-86DA-8F13-8E76-4B5BE44FA94A}"/>
              </a:ext>
            </a:extLst>
          </p:cNvPr>
          <p:cNvSpPr txBox="1">
            <a:spLocks/>
          </p:cNvSpPr>
          <p:nvPr/>
        </p:nvSpPr>
        <p:spPr>
          <a:xfrm>
            <a:off x="4413250" y="3251200"/>
            <a:ext cx="1185632" cy="5698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•"/>
              <a:defRPr sz="18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Step 2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CDEA8A87-7B96-71C7-88A0-A156E0920D25}"/>
              </a:ext>
            </a:extLst>
          </p:cNvPr>
          <p:cNvSpPr txBox="1">
            <a:spLocks/>
          </p:cNvSpPr>
          <p:nvPr/>
        </p:nvSpPr>
        <p:spPr>
          <a:xfrm>
            <a:off x="4413250" y="3625850"/>
            <a:ext cx="161516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•"/>
              <a:defRPr sz="18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9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Lorem Ipsum is simply dummy text of the printing and typesetting industry.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F33673D-3135-5132-8D9C-7A1A19C8AAC9}"/>
              </a:ext>
            </a:extLst>
          </p:cNvPr>
          <p:cNvCxnSpPr>
            <a:cxnSpLocks/>
          </p:cNvCxnSpPr>
          <p:nvPr/>
        </p:nvCxnSpPr>
        <p:spPr>
          <a:xfrm flipV="1">
            <a:off x="6819900" y="3409103"/>
            <a:ext cx="0" cy="96520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B987055C-FAB6-9AAC-6712-4BE6B0962E99}"/>
              </a:ext>
            </a:extLst>
          </p:cNvPr>
          <p:cNvSpPr txBox="1">
            <a:spLocks/>
          </p:cNvSpPr>
          <p:nvPr/>
        </p:nvSpPr>
        <p:spPr>
          <a:xfrm>
            <a:off x="6915150" y="3251200"/>
            <a:ext cx="1185632" cy="5698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•"/>
              <a:defRPr sz="18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Step 3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14C38984-1C91-4763-BF0E-6ACD531359AE}"/>
              </a:ext>
            </a:extLst>
          </p:cNvPr>
          <p:cNvSpPr txBox="1">
            <a:spLocks/>
          </p:cNvSpPr>
          <p:nvPr/>
        </p:nvSpPr>
        <p:spPr>
          <a:xfrm>
            <a:off x="6915150" y="3625850"/>
            <a:ext cx="161516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•"/>
              <a:defRPr sz="18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9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Lorem Ipsum is simply dummy text of the printing and typesetting industry.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342F338-BF7F-09B7-E8BB-7ADCBD4562CA}"/>
              </a:ext>
            </a:extLst>
          </p:cNvPr>
          <p:cNvCxnSpPr>
            <a:cxnSpLocks/>
          </p:cNvCxnSpPr>
          <p:nvPr/>
        </p:nvCxnSpPr>
        <p:spPr>
          <a:xfrm flipV="1">
            <a:off x="9321800" y="3409103"/>
            <a:ext cx="0" cy="96520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15">
            <a:extLst>
              <a:ext uri="{FF2B5EF4-FFF2-40B4-BE49-F238E27FC236}">
                <a16:creationId xmlns:a16="http://schemas.microsoft.com/office/drawing/2014/main" id="{C69865E3-4313-9227-2415-FE9DD267119E}"/>
              </a:ext>
            </a:extLst>
          </p:cNvPr>
          <p:cNvSpPr txBox="1">
            <a:spLocks/>
          </p:cNvSpPr>
          <p:nvPr/>
        </p:nvSpPr>
        <p:spPr>
          <a:xfrm>
            <a:off x="9417050" y="3251200"/>
            <a:ext cx="1185632" cy="5698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•"/>
              <a:defRPr sz="18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Step 4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id="{34033232-8AAC-CC0C-383D-050380051CDB}"/>
              </a:ext>
            </a:extLst>
          </p:cNvPr>
          <p:cNvSpPr txBox="1">
            <a:spLocks/>
          </p:cNvSpPr>
          <p:nvPr/>
        </p:nvSpPr>
        <p:spPr>
          <a:xfrm>
            <a:off x="9417050" y="3625850"/>
            <a:ext cx="1615166" cy="5698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20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•"/>
              <a:defRPr sz="1800" kern="1200">
                <a:solidFill>
                  <a:schemeClr val="bg1"/>
                </a:solidFill>
                <a:latin typeface="Open Sans italic" panose="020B0606030504020204" pitchFamily="34" charset="0"/>
                <a:ea typeface="Open Sans italic" panose="020B0606030504020204" pitchFamily="34" charset="0"/>
                <a:cs typeface="Open Sans italic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9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Lorem Ipsum is simply dummy text of the printing and typesetting industry.</a:t>
            </a:r>
          </a:p>
        </p:txBody>
      </p:sp>
      <p:pic>
        <p:nvPicPr>
          <p:cNvPr id="42" name="Gráfico 20" descr="Marca de insignia1 contorno">
            <a:extLst>
              <a:ext uri="{FF2B5EF4-FFF2-40B4-BE49-F238E27FC236}">
                <a16:creationId xmlns:a16="http://schemas.microsoft.com/office/drawing/2014/main" id="{1F005B10-2D99-CF9C-4411-9BE6105D4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3927" y="2490604"/>
            <a:ext cx="728845" cy="728845"/>
          </a:xfrm>
          <a:prstGeom prst="rect">
            <a:avLst/>
          </a:prstGeom>
        </p:spPr>
      </p:pic>
      <p:pic>
        <p:nvPicPr>
          <p:cNvPr id="43" name="Gráfico 20" descr="Marca de insignia1 contorno">
            <a:extLst>
              <a:ext uri="{FF2B5EF4-FFF2-40B4-BE49-F238E27FC236}">
                <a16:creationId xmlns:a16="http://schemas.microsoft.com/office/drawing/2014/main" id="{4301C2FB-C315-6EA9-BCD4-905848B29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285" y="2490604"/>
            <a:ext cx="728845" cy="728845"/>
          </a:xfrm>
          <a:prstGeom prst="rect">
            <a:avLst/>
          </a:prstGeom>
        </p:spPr>
      </p:pic>
      <p:pic>
        <p:nvPicPr>
          <p:cNvPr id="44" name="Gráfico 20" descr="Marca de insignia1 contorno">
            <a:extLst>
              <a:ext uri="{FF2B5EF4-FFF2-40B4-BE49-F238E27FC236}">
                <a16:creationId xmlns:a16="http://schemas.microsoft.com/office/drawing/2014/main" id="{8EE9FF73-E3CB-D2CD-3C45-B3E9166BC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1773" y="2490604"/>
            <a:ext cx="728845" cy="728845"/>
          </a:xfrm>
          <a:prstGeom prst="rect">
            <a:avLst/>
          </a:prstGeom>
        </p:spPr>
      </p:pic>
      <p:pic>
        <p:nvPicPr>
          <p:cNvPr id="45" name="Gráfico 20" descr="Marca de insignia1 contorno">
            <a:extLst>
              <a:ext uri="{FF2B5EF4-FFF2-40B4-BE49-F238E27FC236}">
                <a16:creationId xmlns:a16="http://schemas.microsoft.com/office/drawing/2014/main" id="{640133A0-77F3-F960-442D-E014B7EAD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2261" y="2490604"/>
            <a:ext cx="728845" cy="728845"/>
          </a:xfrm>
          <a:prstGeom prst="rect">
            <a:avLst/>
          </a:prstGeom>
        </p:spPr>
      </p:pic>
      <p:sp>
        <p:nvSpPr>
          <p:cNvPr id="2" name="Rectángulo 6">
            <a:extLst>
              <a:ext uri="{FF2B5EF4-FFF2-40B4-BE49-F238E27FC236}">
                <a16:creationId xmlns:a16="http://schemas.microsoft.com/office/drawing/2014/main" id="{202034E1-9694-F57A-694D-5F7CFC29D4FC}"/>
              </a:ext>
            </a:extLst>
          </p:cNvPr>
          <p:cNvSpPr/>
          <p:nvPr/>
        </p:nvSpPr>
        <p:spPr>
          <a:xfrm>
            <a:off x="11490635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0D745C7B-2279-4C1B-C41B-F8458B8CD714}"/>
              </a:ext>
            </a:extLst>
          </p:cNvPr>
          <p:cNvSpPr txBox="1">
            <a:spLocks/>
          </p:cNvSpPr>
          <p:nvPr/>
        </p:nvSpPr>
        <p:spPr>
          <a:xfrm>
            <a:off x="11490634" y="6282462"/>
            <a:ext cx="282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1CFA8E-D908-4050-B978-2C3308A020A0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728D8405-1F4E-8376-76BB-1FC8B5C4D477}"/>
              </a:ext>
            </a:extLst>
          </p:cNvPr>
          <p:cNvSpPr txBox="1">
            <a:spLocks/>
          </p:cNvSpPr>
          <p:nvPr/>
        </p:nvSpPr>
        <p:spPr>
          <a:xfrm>
            <a:off x="8568267" y="6282462"/>
            <a:ext cx="2864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b="1" dirty="0"/>
              <a:t>All rights reserved | Swiss Cyber Institute</a:t>
            </a:r>
            <a:endParaRPr lang="en-GB" sz="10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0610E7A-D60A-D65D-4780-2173CE9C4696}"/>
              </a:ext>
            </a:extLst>
          </p:cNvPr>
          <p:cNvSpPr/>
          <p:nvPr/>
        </p:nvSpPr>
        <p:spPr>
          <a:xfrm>
            <a:off x="11490635" y="6323684"/>
            <a:ext cx="282679" cy="282679"/>
          </a:xfrm>
          <a:prstGeom prst="rect">
            <a:avLst/>
          </a:prstGeom>
          <a:solidFill>
            <a:srgbClr val="CC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03251F28-EA03-61F1-9236-855A1917E59C}"/>
              </a:ext>
            </a:extLst>
          </p:cNvPr>
          <p:cNvSpPr txBox="1">
            <a:spLocks/>
          </p:cNvSpPr>
          <p:nvPr/>
        </p:nvSpPr>
        <p:spPr>
          <a:xfrm>
            <a:off x="11452004" y="6282462"/>
            <a:ext cx="359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AR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Ocean Sans Std Bold" panose="020B0806060508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71CFA8E-D908-4050-B978-2C3308A020A0}" type="slidenum">
              <a:rPr lang="en-GB" sz="900" smtClean="0"/>
              <a:pPr algn="ctr"/>
              <a:t>9</a:t>
            </a:fld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811467271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Backgraund_All text styl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Dark Backgraund_All text styl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Empty Slide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e7f46cb-57ed-4588-8180-a94ae6eb4ce3">
      <Terms xmlns="http://schemas.microsoft.com/office/infopath/2007/PartnerControls"/>
    </lcf76f155ced4ddcb4097134ff3c332f>
    <TaxCatchAll xmlns="c1346aaf-e738-47aa-9afe-6c4adefa3f0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EE55DBEAD6464E85488BBD58C768F4" ma:contentTypeVersion="13" ma:contentTypeDescription="Create a new document." ma:contentTypeScope="" ma:versionID="6a6163a934c83224dc90ccd9ad6008e3">
  <xsd:schema xmlns:xsd="http://www.w3.org/2001/XMLSchema" xmlns:xs="http://www.w3.org/2001/XMLSchema" xmlns:p="http://schemas.microsoft.com/office/2006/metadata/properties" xmlns:ns2="6e7f46cb-57ed-4588-8180-a94ae6eb4ce3" xmlns:ns3="c1346aaf-e738-47aa-9afe-6c4adefa3f0b" targetNamespace="http://schemas.microsoft.com/office/2006/metadata/properties" ma:root="true" ma:fieldsID="939c1047222d3b0e5998d6197b1626ad" ns2:_="" ns3:_="">
    <xsd:import namespace="6e7f46cb-57ed-4588-8180-a94ae6eb4ce3"/>
    <xsd:import namespace="c1346aaf-e738-47aa-9afe-6c4adefa3f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7f46cb-57ed-4588-8180-a94ae6eb4c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7df7a21-7ce9-481b-a4ff-5981545b7d8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346aaf-e738-47aa-9afe-6c4adefa3f0b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7a955448-ae1e-4844-99a9-a4e496860f61}" ma:internalName="TaxCatchAll" ma:showField="CatchAllData" ma:web="c1346aaf-e738-47aa-9afe-6c4adefa3f0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C49D76-226A-4C1F-B598-7E74E7294249}">
  <ds:schemaRefs>
    <ds:schemaRef ds:uri="http://schemas.microsoft.com/office/2006/metadata/properties"/>
    <ds:schemaRef ds:uri="http://schemas.microsoft.com/office/infopath/2007/PartnerControls"/>
    <ds:schemaRef ds:uri="6e7f46cb-57ed-4588-8180-a94ae6eb4ce3"/>
    <ds:schemaRef ds:uri="c1346aaf-e738-47aa-9afe-6c4adefa3f0b"/>
  </ds:schemaRefs>
</ds:datastoreItem>
</file>

<file path=customXml/itemProps2.xml><?xml version="1.0" encoding="utf-8"?>
<ds:datastoreItem xmlns:ds="http://schemas.openxmlformats.org/officeDocument/2006/customXml" ds:itemID="{09FDA8CC-F77D-4F7B-B478-7FD77C77C0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4568CF-C1AF-4191-8F9A-892B35FFA4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7f46cb-57ed-4588-8180-a94ae6eb4ce3"/>
    <ds:schemaRef ds:uri="c1346aaf-e738-47aa-9afe-6c4adefa3f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1085</TotalTime>
  <Words>2180</Words>
  <Application>Microsoft Macintosh PowerPoint</Application>
  <PresentationFormat>Widescreen</PresentationFormat>
  <Paragraphs>345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41" baseType="lpstr">
      <vt:lpstr>Akzidenz-Grotesk BQ</vt:lpstr>
      <vt:lpstr>Aptos</vt:lpstr>
      <vt:lpstr>Arial</vt:lpstr>
      <vt:lpstr>Calibri</vt:lpstr>
      <vt:lpstr>League Spartan</vt:lpstr>
      <vt:lpstr>Ocean Sans Std Bold</vt:lpstr>
      <vt:lpstr>Open Sans Bold</vt:lpstr>
      <vt:lpstr>Open Sans ExtraBold</vt:lpstr>
      <vt:lpstr>Open Sans italic</vt:lpstr>
      <vt:lpstr>Open Sans Light</vt:lpstr>
      <vt:lpstr>Open Sans SemiBold</vt:lpstr>
      <vt:lpstr>Wingdings</vt:lpstr>
      <vt:lpstr>White Backgraund_All text styles</vt:lpstr>
      <vt:lpstr>1_Custom Design</vt:lpstr>
      <vt:lpstr>Dark Backgraund_All text styles</vt:lpstr>
      <vt:lpstr>Empty Slide </vt:lpstr>
      <vt:lpstr>Click here to change the Main Presentation 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Color / Icons.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SCI Information Event</dc:title>
  <dc:creator>Mari Gutiez .-</dc:creator>
  <cp:lastModifiedBy>Ramon Winter</cp:lastModifiedBy>
  <cp:revision>17</cp:revision>
  <dcterms:created xsi:type="dcterms:W3CDTF">2022-02-09T18:46:58Z</dcterms:created>
  <dcterms:modified xsi:type="dcterms:W3CDTF">2025-02-03T11:03:24Z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0x01010041EE55DBEAD6464E85488BBD58C768F4</vt:lpwstr>
  </property>
</Properties>
</file>